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60" r:id="rId5"/>
    <p:sldId id="258" r:id="rId6"/>
    <p:sldId id="272" r:id="rId7"/>
    <p:sldId id="262" r:id="rId8"/>
    <p:sldId id="273" r:id="rId9"/>
    <p:sldId id="264" r:id="rId10"/>
    <p:sldId id="274" r:id="rId11"/>
    <p:sldId id="266" r:id="rId12"/>
    <p:sldId id="275" r:id="rId13"/>
    <p:sldId id="268" r:id="rId14"/>
    <p:sldId id="276" r:id="rId15"/>
    <p:sldId id="270" r:id="rId16"/>
    <p:sldId id="277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0E7ED-1248-4D71-8B76-9F1C390715FE}" v="394" dt="2021-02-04T18:15:01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voort Yasmine" userId="S::yasmine.vervoort@student.kdg.be::607a21d6-bd97-4791-a7f0-6f6e42d8fd21" providerId="AD" clId="Web-{0100E7ED-1248-4D71-8B76-9F1C390715FE}"/>
    <pc:docChg chg="addSld delSld modSld sldOrd">
      <pc:chgData name="Vervoort Yasmine" userId="S::yasmine.vervoort@student.kdg.be::607a21d6-bd97-4791-a7f0-6f6e42d8fd21" providerId="AD" clId="Web-{0100E7ED-1248-4D71-8B76-9F1C390715FE}" dt="2021-02-04T18:15:13.525" v="260"/>
      <pc:docMkLst>
        <pc:docMk/>
      </pc:docMkLst>
      <pc:sldChg chg="addSp delSp modSp mod setBg">
        <pc:chgData name="Vervoort Yasmine" userId="S::yasmine.vervoort@student.kdg.be::607a21d6-bd97-4791-a7f0-6f6e42d8fd21" providerId="AD" clId="Web-{0100E7ED-1248-4D71-8B76-9F1C390715FE}" dt="2021-02-04T18:03:57.323" v="56"/>
        <pc:sldMkLst>
          <pc:docMk/>
          <pc:sldMk cId="3351439039" sldId="256"/>
        </pc:sldMkLst>
        <pc:spChg chg="del">
          <ac:chgData name="Vervoort Yasmine" userId="S::yasmine.vervoort@student.kdg.be::607a21d6-bd97-4791-a7f0-6f6e42d8fd21" providerId="AD" clId="Web-{0100E7ED-1248-4D71-8B76-9F1C390715FE}" dt="2021-02-04T17:57:44.767" v="0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rvoort Yasmine" userId="S::yasmine.vervoort@student.kdg.be::607a21d6-bd97-4791-a7f0-6f6e42d8fd21" providerId="AD" clId="Web-{0100E7ED-1248-4D71-8B76-9F1C390715FE}" dt="2021-02-04T17:57:47.002" v="1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7:59:58.833" v="24" actId="1076"/>
          <ac:spMkLst>
            <pc:docMk/>
            <pc:sldMk cId="3351439039" sldId="256"/>
            <ac:spMk id="5" creationId="{749B465D-5136-4122-BE3D-6ADDFA425929}"/>
          </ac:spMkLst>
        </pc:spChg>
        <pc:spChg chg="add">
          <ac:chgData name="Vervoort Yasmine" userId="S::yasmine.vervoort@student.kdg.be::607a21d6-bd97-4791-a7f0-6f6e42d8fd21" providerId="AD" clId="Web-{0100E7ED-1248-4D71-8B76-9F1C390715FE}" dt="2021-02-04T17:57:55.893" v="3"/>
          <ac:spMkLst>
            <pc:docMk/>
            <pc:sldMk cId="3351439039" sldId="256"/>
            <ac:spMk id="9" creationId="{42A4FC2C-047E-45A5-965D-8E1E3BF09BC6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8:02:16.508" v="50" actId="1076"/>
          <ac:spMkLst>
            <pc:docMk/>
            <pc:sldMk cId="3351439039" sldId="256"/>
            <ac:spMk id="11" creationId="{20BA7F28-B08F-4E0F-84A9-803BBB3B6C7C}"/>
          </ac:spMkLst>
        </pc:spChg>
        <pc:picChg chg="add del mod ord">
          <ac:chgData name="Vervoort Yasmine" userId="S::yasmine.vervoort@student.kdg.be::607a21d6-bd97-4791-a7f0-6f6e42d8fd21" providerId="AD" clId="Web-{0100E7ED-1248-4D71-8B76-9F1C390715FE}" dt="2021-02-04T18:03:16.775" v="51"/>
          <ac:picMkLst>
            <pc:docMk/>
            <pc:sldMk cId="3351439039" sldId="256"/>
            <ac:picMk id="4" creationId="{DAFAEC25-09FA-41B0-9CCE-02279D8B5680}"/>
          </ac:picMkLst>
        </pc:picChg>
        <pc:picChg chg="add mod ord">
          <ac:chgData name="Vervoort Yasmine" userId="S::yasmine.vervoort@student.kdg.be::607a21d6-bd97-4791-a7f0-6f6e42d8fd21" providerId="AD" clId="Web-{0100E7ED-1248-4D71-8B76-9F1C390715FE}" dt="2021-02-04T18:03:57.323" v="56"/>
          <ac:picMkLst>
            <pc:docMk/>
            <pc:sldMk cId="3351439039" sldId="256"/>
            <ac:picMk id="8" creationId="{28432901-945F-42B6-9A4D-F48C6E7327EE}"/>
          </ac:picMkLst>
        </pc:picChg>
        <pc:cxnChg chg="add del mod">
          <ac:chgData name="Vervoort Yasmine" userId="S::yasmine.vervoort@student.kdg.be::607a21d6-bd97-4791-a7f0-6f6e42d8fd21" providerId="AD" clId="Web-{0100E7ED-1248-4D71-8B76-9F1C390715FE}" dt="2021-02-04T18:00:32.115" v="30"/>
          <ac:cxnSpMkLst>
            <pc:docMk/>
            <pc:sldMk cId="3351439039" sldId="256"/>
            <ac:cxnSpMk id="6" creationId="{B0A55497-A494-4613-A76E-9E4A7FB52DC0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08.522" v="37" actId="1076"/>
          <ac:cxnSpMkLst>
            <pc:docMk/>
            <pc:sldMk cId="3351439039" sldId="256"/>
            <ac:cxnSpMk id="7" creationId="{0779D8CB-1AA5-4D36-B939-532F3775E03A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58.367" v="46" actId="14100"/>
          <ac:cxnSpMkLst>
            <pc:docMk/>
            <pc:sldMk cId="3351439039" sldId="256"/>
            <ac:cxnSpMk id="10" creationId="{93F44041-C77A-4594-A4D2-C0124F6148F6}"/>
          </ac:cxnSpMkLst>
        </pc:cxnChg>
      </pc:sldChg>
      <pc:sldChg chg="modSp add replId">
        <pc:chgData name="Vervoort Yasmine" userId="S::yasmine.vervoort@student.kdg.be::607a21d6-bd97-4791-a7f0-6f6e42d8fd21" providerId="AD" clId="Web-{0100E7ED-1248-4D71-8B76-9F1C390715FE}" dt="2021-02-04T18:04:12.651" v="63" actId="20577"/>
        <pc:sldMkLst>
          <pc:docMk/>
          <pc:sldMk cId="3230269997" sldId="257"/>
        </pc:sldMkLst>
        <pc:spChg chg="mod">
          <ac:chgData name="Vervoort Yasmine" userId="S::yasmine.vervoort@student.kdg.be::607a21d6-bd97-4791-a7f0-6f6e42d8fd21" providerId="AD" clId="Web-{0100E7ED-1248-4D71-8B76-9F1C390715FE}" dt="2021-02-04T18:04:07.370" v="59" actId="20577"/>
          <ac:spMkLst>
            <pc:docMk/>
            <pc:sldMk cId="3230269997" sldId="25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12.651" v="63" actId="20577"/>
          <ac:spMkLst>
            <pc:docMk/>
            <pc:sldMk cId="3230269997" sldId="257"/>
            <ac:spMk id="11" creationId="{20BA7F28-B08F-4E0F-84A9-803BBB3B6C7C}"/>
          </ac:spMkLst>
        </pc:spChg>
      </pc:sldChg>
      <pc:sldChg chg="modSp add replId">
        <pc:chgData name="Vervoort Yasmine" userId="S::yasmine.vervoort@student.kdg.be::607a21d6-bd97-4791-a7f0-6f6e42d8fd21" providerId="AD" clId="Web-{0100E7ED-1248-4D71-8B76-9F1C390715FE}" dt="2021-02-04T18:05:17.309" v="83" actId="20577"/>
        <pc:sldMkLst>
          <pc:docMk/>
          <pc:sldMk cId="536833422" sldId="258"/>
        </pc:sldMkLst>
        <pc:spChg chg="mod">
          <ac:chgData name="Vervoort Yasmine" userId="S::yasmine.vervoort@student.kdg.be::607a21d6-bd97-4791-a7f0-6f6e42d8fd21" providerId="AD" clId="Web-{0100E7ED-1248-4D71-8B76-9F1C390715FE}" dt="2021-02-04T18:05:14.371" v="81" actId="1076"/>
          <ac:spMkLst>
            <pc:docMk/>
            <pc:sldMk cId="536833422" sldId="25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17.309" v="83" actId="20577"/>
          <ac:spMkLst>
            <pc:docMk/>
            <pc:sldMk cId="536833422" sldId="258"/>
            <ac:spMk id="11" creationId="{20BA7F28-B08F-4E0F-84A9-803BBB3B6C7C}"/>
          </ac:spMkLst>
        </pc:spChg>
      </pc:sldChg>
      <pc:sldChg chg="addSp modSp add replId">
        <pc:chgData name="Vervoort Yasmine" userId="S::yasmine.vervoort@student.kdg.be::607a21d6-bd97-4791-a7f0-6f6e42d8fd21" providerId="AD" clId="Web-{0100E7ED-1248-4D71-8B76-9F1C390715FE}" dt="2021-02-04T18:04:43.558" v="69" actId="20577"/>
        <pc:sldMkLst>
          <pc:docMk/>
          <pc:sldMk cId="2137933977" sldId="259"/>
        </pc:sldMkLst>
        <pc:spChg chg="add mod">
          <ac:chgData name="Vervoort Yasmine" userId="S::yasmine.vervoort@student.kdg.be::607a21d6-bd97-4791-a7f0-6f6e42d8fd21" providerId="AD" clId="Web-{0100E7ED-1248-4D71-8B76-9F1C390715FE}" dt="2021-02-04T18:04:43.558" v="69" actId="20577"/>
          <ac:spMkLst>
            <pc:docMk/>
            <pc:sldMk cId="2137933977" sldId="259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5:00.105" v="77" actId="20577"/>
        <pc:sldMkLst>
          <pc:docMk/>
          <pc:sldMk cId="4000167343" sldId="260"/>
        </pc:sldMkLst>
        <pc:spChg chg="mod">
          <ac:chgData name="Vervoort Yasmine" userId="S::yasmine.vervoort@student.kdg.be::607a21d6-bd97-4791-a7f0-6f6e42d8fd21" providerId="AD" clId="Web-{0100E7ED-1248-4D71-8B76-9F1C390715FE}" dt="2021-02-04T18:04:56.511" v="73" actId="20577"/>
          <ac:spMkLst>
            <pc:docMk/>
            <pc:sldMk cId="4000167343" sldId="26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58.386" v="75" actId="20577"/>
          <ac:spMkLst>
            <pc:docMk/>
            <pc:sldMk cId="4000167343" sldId="260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00.105" v="77" actId="20577"/>
          <ac:spMkLst>
            <pc:docMk/>
            <pc:sldMk cId="4000167343" sldId="260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02.067" v="207"/>
        <pc:sldMkLst>
          <pc:docMk/>
          <pc:sldMk cId="1418430909" sldId="261"/>
        </pc:sldMkLst>
        <pc:spChg chg="mod">
          <ac:chgData name="Vervoort Yasmine" userId="S::yasmine.vervoort@student.kdg.be::607a21d6-bd97-4791-a7f0-6f6e42d8fd21" providerId="AD" clId="Web-{0100E7ED-1248-4D71-8B76-9F1C390715FE}" dt="2021-02-04T18:05:32.153" v="89" actId="1076"/>
          <ac:spMkLst>
            <pc:docMk/>
            <pc:sldMk cId="1418430909" sldId="26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5.090" v="91" actId="20577"/>
          <ac:spMkLst>
            <pc:docMk/>
            <pc:sldMk cId="1418430909" sldId="26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8.122" v="92" actId="20577"/>
          <ac:spMkLst>
            <pc:docMk/>
            <pc:sldMk cId="1418430909" sldId="261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03.872" v="100" actId="20577"/>
        <pc:sldMkLst>
          <pc:docMk/>
          <pc:sldMk cId="3834288111" sldId="262"/>
        </pc:sldMkLst>
        <pc:spChg chg="mod">
          <ac:chgData name="Vervoort Yasmine" userId="S::yasmine.vervoort@student.kdg.be::607a21d6-bd97-4791-a7f0-6f6e42d8fd21" providerId="AD" clId="Web-{0100E7ED-1248-4D71-8B76-9F1C390715FE}" dt="2021-02-04T18:06:01.466" v="98" actId="1076"/>
          <ac:spMkLst>
            <pc:docMk/>
            <pc:sldMk cId="3834288111" sldId="262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03.872" v="100" actId="20577"/>
          <ac:spMkLst>
            <pc:docMk/>
            <pc:sldMk cId="3834288111" sldId="262"/>
            <ac:spMk id="11" creationId="{20BA7F28-B08F-4E0F-84A9-803BBB3B6C7C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24.755" v="210"/>
        <pc:sldMkLst>
          <pc:docMk/>
          <pc:sldMk cId="3805765099" sldId="263"/>
        </pc:sldMkLst>
        <pc:spChg chg="mod">
          <ac:chgData name="Vervoort Yasmine" userId="S::yasmine.vervoort@student.kdg.be::607a21d6-bd97-4791-a7f0-6f6e42d8fd21" providerId="AD" clId="Web-{0100E7ED-1248-4D71-8B76-9F1C390715FE}" dt="2021-02-04T18:06:18.670" v="106" actId="1076"/>
          <ac:spMkLst>
            <pc:docMk/>
            <pc:sldMk cId="3805765099" sldId="263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20.888" v="107" actId="20577"/>
          <ac:spMkLst>
            <pc:docMk/>
            <pc:sldMk cId="3805765099" sldId="263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33.154" v="110" actId="20577"/>
          <ac:spMkLst>
            <pc:docMk/>
            <pc:sldMk cId="3805765099" sldId="263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42.186" v="114" actId="20577"/>
        <pc:sldMkLst>
          <pc:docMk/>
          <pc:sldMk cId="3488147419" sldId="264"/>
        </pc:sldMkLst>
        <pc:spChg chg="mod">
          <ac:chgData name="Vervoort Yasmine" userId="S::yasmine.vervoort@student.kdg.be::607a21d6-bd97-4791-a7f0-6f6e42d8fd21" providerId="AD" clId="Web-{0100E7ED-1248-4D71-8B76-9F1C390715FE}" dt="2021-02-04T18:06:39.451" v="113" actId="20577"/>
          <ac:spMkLst>
            <pc:docMk/>
            <pc:sldMk cId="3488147419" sldId="264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42.186" v="114" actId="20577"/>
          <ac:spMkLst>
            <pc:docMk/>
            <pc:sldMk cId="3488147419" sldId="264"/>
            <ac:spMk id="11" creationId="{20BA7F28-B08F-4E0F-84A9-803BBB3B6C7C}"/>
          </ac:spMkLst>
        </pc:spChg>
      </pc:sldChg>
      <pc:sldChg chg="addSp delSp modSp add del ord replId">
        <pc:chgData name="Vervoort Yasmine" userId="S::yasmine.vervoort@student.kdg.be::607a21d6-bd97-4791-a7f0-6f6e42d8fd21" providerId="AD" clId="Web-{0100E7ED-1248-4D71-8B76-9F1C390715FE}" dt="2021-02-04T18:11:45.599" v="213"/>
        <pc:sldMkLst>
          <pc:docMk/>
          <pc:sldMk cId="2149574969" sldId="265"/>
        </pc:sldMkLst>
        <pc:spChg chg="add del mod">
          <ac:chgData name="Vervoort Yasmine" userId="S::yasmine.vervoort@student.kdg.be::607a21d6-bd97-4791-a7f0-6f6e42d8fd21" providerId="AD" clId="Web-{0100E7ED-1248-4D71-8B76-9F1C390715FE}" dt="2021-02-04T18:07:04.186" v="120" actId="20577"/>
          <ac:spMkLst>
            <pc:docMk/>
            <pc:sldMk cId="2149574969" sldId="265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6.624" v="121" actId="20577"/>
          <ac:spMkLst>
            <pc:docMk/>
            <pc:sldMk cId="2149574969" sldId="265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7.561" v="123" actId="20577"/>
          <ac:spMkLst>
            <pc:docMk/>
            <pc:sldMk cId="2149574969" sldId="265"/>
            <ac:spMk id="12" creationId="{371361FA-3394-419F-8D8A-EDCA382355FE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08:08.735" v="150"/>
        <pc:sldMkLst>
          <pc:docMk/>
          <pc:sldMk cId="3233167490" sldId="266"/>
        </pc:sldMkLst>
        <pc:spChg chg="mod">
          <ac:chgData name="Vervoort Yasmine" userId="S::yasmine.vervoort@student.kdg.be::607a21d6-bd97-4791-a7f0-6f6e42d8fd21" providerId="AD" clId="Web-{0100E7ED-1248-4D71-8B76-9F1C390715FE}" dt="2021-02-04T18:07:19.624" v="127" actId="20577"/>
          <ac:spMkLst>
            <pc:docMk/>
            <pc:sldMk cId="3233167490" sldId="266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23.671" v="129" actId="20577"/>
          <ac:spMkLst>
            <pc:docMk/>
            <pc:sldMk cId="3233167490" sldId="266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05.662" v="218"/>
        <pc:sldMkLst>
          <pc:docMk/>
          <pc:sldMk cId="3470314203" sldId="267"/>
        </pc:sldMkLst>
        <pc:spChg chg="mod">
          <ac:chgData name="Vervoort Yasmine" userId="S::yasmine.vervoort@student.kdg.be::607a21d6-bd97-4791-a7f0-6f6e42d8fd21" providerId="AD" clId="Web-{0100E7ED-1248-4D71-8B76-9F1C390715FE}" dt="2021-02-04T18:08:16.641" v="154" actId="20577"/>
          <ac:spMkLst>
            <pc:docMk/>
            <pc:sldMk cId="3470314203" sldId="26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7.828" v="156" actId="20577"/>
          <ac:spMkLst>
            <pc:docMk/>
            <pc:sldMk cId="3470314203" sldId="267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9.282" v="157" actId="20577"/>
          <ac:spMkLst>
            <pc:docMk/>
            <pc:sldMk cId="3470314203" sldId="267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09:37.018" v="184"/>
        <pc:sldMkLst>
          <pc:docMk/>
          <pc:sldMk cId="2715875937" sldId="268"/>
        </pc:sldMkLst>
        <pc:spChg chg="mod">
          <ac:chgData name="Vervoort Yasmine" userId="S::yasmine.vervoort@student.kdg.be::607a21d6-bd97-4791-a7f0-6f6e42d8fd21" providerId="AD" clId="Web-{0100E7ED-1248-4D71-8B76-9F1C390715FE}" dt="2021-02-04T18:08:41.970" v="164" actId="1076"/>
          <ac:spMkLst>
            <pc:docMk/>
            <pc:sldMk cId="2715875937" sldId="26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46.579" v="166" actId="20577"/>
          <ac:spMkLst>
            <pc:docMk/>
            <pc:sldMk cId="2715875937" sldId="268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31.694" v="223"/>
        <pc:sldMkLst>
          <pc:docMk/>
          <pc:sldMk cId="2473925824" sldId="269"/>
        </pc:sldMkLst>
        <pc:spChg chg="mod">
          <ac:chgData name="Vervoort Yasmine" userId="S::yasmine.vervoort@student.kdg.be::607a21d6-bd97-4791-a7f0-6f6e42d8fd21" providerId="AD" clId="Web-{0100E7ED-1248-4D71-8B76-9F1C390715FE}" dt="2021-02-04T18:09:20.080" v="178" actId="1076"/>
          <ac:spMkLst>
            <pc:docMk/>
            <pc:sldMk cId="2473925824" sldId="26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2.283" v="179" actId="20577"/>
          <ac:spMkLst>
            <pc:docMk/>
            <pc:sldMk cId="2473925824" sldId="26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3.564" v="180" actId="20577"/>
          <ac:spMkLst>
            <pc:docMk/>
            <pc:sldMk cId="2473925824" sldId="269"/>
            <ac:spMk id="12" creationId="{371361FA-3394-419F-8D8A-EDCA382355FE}"/>
          </ac:spMkLst>
        </pc:spChg>
      </pc:sldChg>
      <pc:sldChg chg="addSp delSp modSp add ord replId">
        <pc:chgData name="Vervoort Yasmine" userId="S::yasmine.vervoort@student.kdg.be::607a21d6-bd97-4791-a7f0-6f6e42d8fd21" providerId="AD" clId="Web-{0100E7ED-1248-4D71-8B76-9F1C390715FE}" dt="2021-02-04T18:13:02.663" v="227"/>
        <pc:sldMkLst>
          <pc:docMk/>
          <pc:sldMk cId="3211617471" sldId="270"/>
        </pc:sldMkLst>
        <pc:spChg chg="add del">
          <ac:chgData name="Vervoort Yasmine" userId="S::yasmine.vervoort@student.kdg.be::607a21d6-bd97-4791-a7f0-6f6e42d8fd21" providerId="AD" clId="Web-{0100E7ED-1248-4D71-8B76-9F1C390715FE}" dt="2021-02-04T18:13:02.663" v="227"/>
          <ac:spMkLst>
            <pc:docMk/>
            <pc:sldMk cId="3211617471" sldId="270"/>
            <ac:spMk id="2" creationId="{0CDEBEE7-1BAA-41BC-ADB1-C9A1A56C6B54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49.799" v="190" actId="1076"/>
          <ac:spMkLst>
            <pc:docMk/>
            <pc:sldMk cId="3211617471" sldId="27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01.378" v="193" actId="20577"/>
          <ac:spMkLst>
            <pc:docMk/>
            <pc:sldMk cId="3211617471" sldId="270"/>
            <ac:spMk id="11" creationId="{20BA7F28-B08F-4E0F-84A9-803BBB3B6C7C}"/>
          </ac:spMkLst>
        </pc:spChg>
      </pc:sldChg>
      <pc:sldChg chg="new del">
        <pc:chgData name="Vervoort Yasmine" userId="S::yasmine.vervoort@student.kdg.be::607a21d6-bd97-4791-a7f0-6f6e42d8fd21" providerId="AD" clId="Web-{0100E7ED-1248-4D71-8B76-9F1C390715FE}" dt="2021-02-04T18:09:30.190" v="182"/>
        <pc:sldMkLst>
          <pc:docMk/>
          <pc:sldMk cId="3323252905" sldId="270"/>
        </pc:sldMkLst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3:08.944" v="230"/>
        <pc:sldMkLst>
          <pc:docMk/>
          <pc:sldMk cId="1368189227" sldId="271"/>
        </pc:sldMkLst>
        <pc:spChg chg="mod">
          <ac:chgData name="Vervoort Yasmine" userId="S::yasmine.vervoort@student.kdg.be::607a21d6-bd97-4791-a7f0-6f6e42d8fd21" providerId="AD" clId="Web-{0100E7ED-1248-4D71-8B76-9F1C390715FE}" dt="2021-02-04T18:10:15.175" v="199" actId="1076"/>
          <ac:spMkLst>
            <pc:docMk/>
            <pc:sldMk cId="1368189227" sldId="27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19.347" v="201" actId="20577"/>
          <ac:spMkLst>
            <pc:docMk/>
            <pc:sldMk cId="1368189227" sldId="27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20.644" v="203" actId="20577"/>
          <ac:spMkLst>
            <pc:docMk/>
            <pc:sldMk cId="1368189227" sldId="271"/>
            <ac:spMk id="12" creationId="{371361FA-3394-419F-8D8A-EDCA382355FE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0:48.223" v="206"/>
        <pc:sldMkLst>
          <pc:docMk/>
          <pc:sldMk cId="2707479248" sldId="272"/>
        </pc:sldMkLst>
        <pc:spChg chg="add">
          <ac:chgData name="Vervoort Yasmine" userId="S::yasmine.vervoort@student.kdg.be::607a21d6-bd97-4791-a7f0-6f6e42d8fd21" providerId="AD" clId="Web-{0100E7ED-1248-4D71-8B76-9F1C390715FE}" dt="2021-02-04T18:10:48.223" v="206"/>
          <ac:spMkLst>
            <pc:docMk/>
            <pc:sldMk cId="2707479248" sldId="272"/>
            <ac:spMk id="2" creationId="{AD3031DE-F41B-4CFE-878A-71CD003156C3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21.911" v="209"/>
        <pc:sldMkLst>
          <pc:docMk/>
          <pc:sldMk cId="3431927321" sldId="273"/>
        </pc:sldMkLst>
        <pc:spChg chg="add">
          <ac:chgData name="Vervoort Yasmine" userId="S::yasmine.vervoort@student.kdg.be::607a21d6-bd97-4791-a7f0-6f6e42d8fd21" providerId="AD" clId="Web-{0100E7ED-1248-4D71-8B76-9F1C390715FE}" dt="2021-02-04T18:11:21.911" v="209"/>
          <ac:spMkLst>
            <pc:docMk/>
            <pc:sldMk cId="3431927321" sldId="273"/>
            <ac:spMk id="2" creationId="{BD2B5E73-59C6-44D5-921F-B489937CBB7C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42.677" v="212"/>
        <pc:sldMkLst>
          <pc:docMk/>
          <pc:sldMk cId="3253154297" sldId="274"/>
        </pc:sldMkLst>
        <pc:spChg chg="add">
          <ac:chgData name="Vervoort Yasmine" userId="S::yasmine.vervoort@student.kdg.be::607a21d6-bd97-4791-a7f0-6f6e42d8fd21" providerId="AD" clId="Web-{0100E7ED-1248-4D71-8B76-9F1C390715FE}" dt="2021-02-04T18:11:42.677" v="212"/>
          <ac:spMkLst>
            <pc:docMk/>
            <pc:sldMk cId="3253154297" sldId="274"/>
            <ac:spMk id="2" creationId="{5C68B8A9-7E23-4048-B58F-94EF847DC54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04.162" v="217"/>
        <pc:sldMkLst>
          <pc:docMk/>
          <pc:sldMk cId="4162409096" sldId="275"/>
        </pc:sldMkLst>
        <pc:spChg chg="add">
          <ac:chgData name="Vervoort Yasmine" userId="S::yasmine.vervoort@student.kdg.be::607a21d6-bd97-4791-a7f0-6f6e42d8fd21" providerId="AD" clId="Web-{0100E7ED-1248-4D71-8B76-9F1C390715FE}" dt="2021-02-04T18:11:58.130" v="215"/>
          <ac:spMkLst>
            <pc:docMk/>
            <pc:sldMk cId="4162409096" sldId="275"/>
            <ac:spMk id="2" creationId="{F0BD5AFC-27E4-45E8-B5AD-E3A8C2522D1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28.287" v="222"/>
        <pc:sldMkLst>
          <pc:docMk/>
          <pc:sldMk cId="2352326120" sldId="276"/>
        </pc:sldMkLst>
        <pc:spChg chg="add">
          <ac:chgData name="Vervoort Yasmine" userId="S::yasmine.vervoort@student.kdg.be::607a21d6-bd97-4791-a7f0-6f6e42d8fd21" providerId="AD" clId="Web-{0100E7ED-1248-4D71-8B76-9F1C390715FE}" dt="2021-02-04T18:12:28.287" v="222"/>
          <ac:spMkLst>
            <pc:docMk/>
            <pc:sldMk cId="2352326120" sldId="276"/>
            <ac:spMk id="2" creationId="{D17FD8A5-7A78-4845-9F3A-B4A9CB8721AB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3:07.069" v="229"/>
        <pc:sldMkLst>
          <pc:docMk/>
          <pc:sldMk cId="2039092647" sldId="277"/>
        </pc:sldMkLst>
        <pc:spChg chg="add">
          <ac:chgData name="Vervoort Yasmine" userId="S::yasmine.vervoort@student.kdg.be::607a21d6-bd97-4791-a7f0-6f6e42d8fd21" providerId="AD" clId="Web-{0100E7ED-1248-4D71-8B76-9F1C390715FE}" dt="2021-02-04T18:13:07.069" v="229"/>
          <ac:spMkLst>
            <pc:docMk/>
            <pc:sldMk cId="2039092647" sldId="277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3:43.586" v="236" actId="20577"/>
        <pc:sldMkLst>
          <pc:docMk/>
          <pc:sldMk cId="4232736283" sldId="278"/>
        </pc:sldMkLst>
        <pc:spChg chg="mod">
          <ac:chgData name="Vervoort Yasmine" userId="S::yasmine.vervoort@student.kdg.be::607a21d6-bd97-4791-a7f0-6f6e42d8fd21" providerId="AD" clId="Web-{0100E7ED-1248-4D71-8B76-9F1C390715FE}" dt="2021-02-04T18:13:36.570" v="234" actId="20577"/>
          <ac:spMkLst>
            <pc:docMk/>
            <pc:sldMk cId="4232736283" sldId="27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43.586" v="236" actId="20577"/>
          <ac:spMkLst>
            <pc:docMk/>
            <pc:sldMk cId="4232736283" sldId="278"/>
            <ac:spMk id="11" creationId="{20BA7F28-B08F-4E0F-84A9-803BBB3B6C7C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34.509" v="244" actId="20577"/>
        <pc:sldMkLst>
          <pc:docMk/>
          <pc:sldMk cId="1120461478" sldId="279"/>
        </pc:sldMkLst>
        <pc:spChg chg="mod">
          <ac:chgData name="Vervoort Yasmine" userId="S::yasmine.vervoort@student.kdg.be::607a21d6-bd97-4791-a7f0-6f6e42d8fd21" providerId="AD" clId="Web-{0100E7ED-1248-4D71-8B76-9F1C390715FE}" dt="2021-02-04T18:13:53.789" v="240" actId="20577"/>
          <ac:spMkLst>
            <pc:docMk/>
            <pc:sldMk cId="1120461478" sldId="27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55.883" v="242" actId="20577"/>
          <ac:spMkLst>
            <pc:docMk/>
            <pc:sldMk cId="1120461478" sldId="27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34.509" v="244" actId="20577"/>
          <ac:spMkLst>
            <pc:docMk/>
            <pc:sldMk cId="1120461478" sldId="279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45.493" v="249" actId="20577"/>
        <pc:sldMkLst>
          <pc:docMk/>
          <pc:sldMk cId="231964982" sldId="280"/>
        </pc:sldMkLst>
        <pc:spChg chg="mod">
          <ac:chgData name="Vervoort Yasmine" userId="S::yasmine.vervoort@student.kdg.be::607a21d6-bd97-4791-a7f0-6f6e42d8fd21" providerId="AD" clId="Web-{0100E7ED-1248-4D71-8B76-9F1C390715FE}" dt="2021-02-04T18:14:41.775" v="247" actId="20577"/>
          <ac:spMkLst>
            <pc:docMk/>
            <pc:sldMk cId="231964982" sldId="28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45.493" v="249" actId="20577"/>
          <ac:spMkLst>
            <pc:docMk/>
            <pc:sldMk cId="231964982" sldId="280"/>
            <ac:spMk id="11" creationId="{20BA7F28-B08F-4E0F-84A9-803BBB3B6C7C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15:13.525" v="260"/>
        <pc:sldMkLst>
          <pc:docMk/>
          <pc:sldMk cId="3733408248" sldId="281"/>
        </pc:sldMkLst>
        <pc:spChg chg="mod">
          <ac:chgData name="Vervoort Yasmine" userId="S::yasmine.vervoort@student.kdg.be::607a21d6-bd97-4791-a7f0-6f6e42d8fd21" providerId="AD" clId="Web-{0100E7ED-1248-4D71-8B76-9F1C390715FE}" dt="2021-02-04T18:14:53.103" v="252" actId="20577"/>
          <ac:spMkLst>
            <pc:docMk/>
            <pc:sldMk cId="3733408248" sldId="28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5.978" v="253" actId="20577"/>
          <ac:spMkLst>
            <pc:docMk/>
            <pc:sldMk cId="3733408248" sldId="28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8.587" v="254" actId="20577"/>
          <ac:spMkLst>
            <pc:docMk/>
            <pc:sldMk cId="3733408248" sldId="281"/>
            <ac:spMk id="12" creationId="{73F523F3-D1C1-4730-86E5-5E96029C62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6DBB-3303-4F8E-96C3-46B833964637}" type="datetimeFigureOut">
              <a:rPr lang="nl-NL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380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Benadruk</a:t>
            </a:r>
            <a:r>
              <a:rPr lang="en-US" dirty="0"/>
              <a:t> </a:t>
            </a:r>
            <a:r>
              <a:rPr lang="en-US" dirty="0" err="1"/>
              <a:t>dat</a:t>
            </a:r>
            <a:r>
              <a:rPr lang="en-US" dirty="0"/>
              <a:t> 4 de </a:t>
            </a:r>
            <a:r>
              <a:rPr lang="en-US" dirty="0" err="1"/>
              <a:t>helft</a:t>
            </a:r>
            <a:r>
              <a:rPr lang="en-US" dirty="0"/>
              <a:t> is van 8 en 8 het </a:t>
            </a:r>
            <a:r>
              <a:rPr lang="en-US" dirty="0" err="1"/>
              <a:t>dubbele</a:t>
            </a:r>
            <a:r>
              <a:rPr lang="en-US"/>
              <a:t> is van 4.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96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Benadruk</a:t>
            </a:r>
            <a:r>
              <a:rPr lang="en-US" dirty="0"/>
              <a:t> </a:t>
            </a:r>
            <a:r>
              <a:rPr lang="en-US" dirty="0" err="1"/>
              <a:t>dat</a:t>
            </a:r>
            <a:r>
              <a:rPr lang="en-US" dirty="0"/>
              <a:t> 3 de </a:t>
            </a:r>
            <a:r>
              <a:rPr lang="en-US" dirty="0" err="1"/>
              <a:t>helft</a:t>
            </a:r>
            <a:r>
              <a:rPr lang="en-US" dirty="0"/>
              <a:t> is van 6 en 6 het </a:t>
            </a:r>
            <a:r>
              <a:rPr lang="en-US" dirty="0" err="1"/>
              <a:t>dubbele</a:t>
            </a:r>
            <a:r>
              <a:rPr lang="en-US" dirty="0"/>
              <a:t> is van 3.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34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79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Benadruk</a:t>
            </a:r>
            <a:r>
              <a:rPr lang="en-US" dirty="0"/>
              <a:t> </a:t>
            </a:r>
            <a:r>
              <a:rPr lang="en-US" dirty="0" err="1"/>
              <a:t>dat</a:t>
            </a:r>
            <a:r>
              <a:rPr lang="en-US" dirty="0"/>
              <a:t> 5 de </a:t>
            </a:r>
            <a:r>
              <a:rPr lang="en-US" dirty="0" err="1"/>
              <a:t>helft</a:t>
            </a:r>
            <a:r>
              <a:rPr lang="en-US" dirty="0"/>
              <a:t> is van 10 en 10 het </a:t>
            </a:r>
            <a:r>
              <a:rPr lang="en-US" dirty="0" err="1"/>
              <a:t>dubbele</a:t>
            </a:r>
            <a:r>
              <a:rPr lang="en-US" dirty="0"/>
              <a:t> is van 5.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95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242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000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414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677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FB5E4-8EF1-4D5F-893E-3013F33EA051}" type="slidenum">
              <a:rPr lang="nl-NL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37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30374" y="828735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/>
              <a:t>6</a:t>
            </a:r>
            <a:endParaRPr lang="nl-NL" sz="7200" dirty="0">
              <a:cs typeface="Calibri"/>
            </a:endParaRP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/>
              <a:t>4</a:t>
            </a:r>
            <a:endParaRPr lang="nl-NL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C68B8A9-7E23-4048-B58F-94EF847DC542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315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6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316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6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0BD5AFC-27E4-45E8-B5AD-E3A8C2522D12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62409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296912" y="738343"/>
            <a:ext cx="14317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10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1587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296912" y="738343"/>
            <a:ext cx="14317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10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17FD8A5-7A78-4845-9F3A-B4A9CB8721AB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5232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11617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  <p:sp>
        <p:nvSpPr>
          <p:cNvPr id="12" name="Tekstvak 1">
            <a:extLst>
              <a:ext uri="{FF2B5EF4-FFF2-40B4-BE49-F238E27FC236}">
                <a16:creationId xmlns:a16="http://schemas.microsoft.com/office/drawing/2014/main" id="{73F523F3-D1C1-4730-86E5-5E96029C623D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3909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9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3273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9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2</a:t>
            </a:r>
          </a:p>
        </p:txBody>
      </p:sp>
      <p:sp>
        <p:nvSpPr>
          <p:cNvPr id="12" name="Tekstvak 1">
            <a:extLst>
              <a:ext uri="{FF2B5EF4-FFF2-40B4-BE49-F238E27FC236}">
                <a16:creationId xmlns:a16="http://schemas.microsoft.com/office/drawing/2014/main" id="{73F523F3-D1C1-4730-86E5-5E96029C623D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20461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8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196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30374" y="828735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/>
              <a:t>6</a:t>
            </a:r>
            <a:endParaRPr lang="nl-NL" sz="7200" dirty="0">
              <a:cs typeface="Calibri"/>
            </a:endParaRP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/>
              <a:t>4</a:t>
            </a:r>
            <a:endParaRPr lang="nl-NL" sz="9600" dirty="0">
              <a:cs typeface="Calibri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71361FA-3394-419F-8D8A-EDCA382355FE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793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571732" y="700868"/>
            <a:ext cx="89458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8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  <p:sp>
        <p:nvSpPr>
          <p:cNvPr id="12" name="Tekstvak 1">
            <a:extLst>
              <a:ext uri="{FF2B5EF4-FFF2-40B4-BE49-F238E27FC236}">
                <a16:creationId xmlns:a16="http://schemas.microsoft.com/office/drawing/2014/main" id="{73F523F3-D1C1-4730-86E5-5E96029C623D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3340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30374" y="828735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9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3026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30374" y="828735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9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6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71361FA-3394-419F-8D8A-EDCA382355FE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0016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281124" y="796985"/>
            <a:ext cx="147579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10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683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281124" y="796985"/>
            <a:ext cx="147579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10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4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D3031DE-F41B-4CFE-878A-71CD003156C3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0747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8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428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8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1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D2B5E73-59C6-44D5-921F-B489937CBB7C}"/>
              </a:ext>
            </a:extLst>
          </p:cNvPr>
          <p:cNvSpPr txBox="1"/>
          <p:nvPr/>
        </p:nvSpPr>
        <p:spPr>
          <a:xfrm>
            <a:off x="7376623" y="3749733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3192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28432901-945F-42B6-9A4D-F48C6E732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49B465D-5136-4122-BE3D-6ADDFA425929}"/>
              </a:ext>
            </a:extLst>
          </p:cNvPr>
          <p:cNvSpPr txBox="1"/>
          <p:nvPr/>
        </p:nvSpPr>
        <p:spPr>
          <a:xfrm>
            <a:off x="5609207" y="775818"/>
            <a:ext cx="819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7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79D8CB-1AA5-4D36-B939-532F3775E03A}"/>
              </a:ext>
            </a:extLst>
          </p:cNvPr>
          <p:cNvCxnSpPr/>
          <p:nvPr/>
        </p:nvCxnSpPr>
        <p:spPr>
          <a:xfrm>
            <a:off x="6252633" y="2209800"/>
            <a:ext cx="1200150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93F44041-C77A-4594-A4D2-C0124F6148F6}"/>
              </a:ext>
            </a:extLst>
          </p:cNvPr>
          <p:cNvCxnSpPr>
            <a:cxnSpLocks/>
          </p:cNvCxnSpPr>
          <p:nvPr/>
        </p:nvCxnSpPr>
        <p:spPr>
          <a:xfrm flipH="1">
            <a:off x="4584699" y="2209799"/>
            <a:ext cx="1159933" cy="16129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0BA7F28-B08F-4E0F-84A9-803BBB3B6C7C}"/>
              </a:ext>
            </a:extLst>
          </p:cNvPr>
          <p:cNvSpPr txBox="1"/>
          <p:nvPr/>
        </p:nvSpPr>
        <p:spPr>
          <a:xfrm>
            <a:off x="3873540" y="3749734"/>
            <a:ext cx="94663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9600" dirty="0">
                <a:cs typeface="Calibri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881474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98</cp:revision>
  <dcterms:created xsi:type="dcterms:W3CDTF">2021-02-04T17:56:04Z</dcterms:created>
  <dcterms:modified xsi:type="dcterms:W3CDTF">2021-02-04T18:15:14Z</dcterms:modified>
</cp:coreProperties>
</file>