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9" r:id="rId3"/>
    <p:sldId id="257" r:id="rId4"/>
    <p:sldId id="260" r:id="rId5"/>
    <p:sldId id="258" r:id="rId6"/>
    <p:sldId id="272" r:id="rId7"/>
    <p:sldId id="262" r:id="rId8"/>
    <p:sldId id="273" r:id="rId9"/>
    <p:sldId id="264" r:id="rId10"/>
    <p:sldId id="274" r:id="rId11"/>
    <p:sldId id="266" r:id="rId12"/>
    <p:sldId id="275" r:id="rId13"/>
    <p:sldId id="268" r:id="rId14"/>
    <p:sldId id="276" r:id="rId15"/>
    <p:sldId id="270" r:id="rId16"/>
    <p:sldId id="277" r:id="rId17"/>
    <p:sldId id="278" r:id="rId18"/>
    <p:sldId id="279" r:id="rId19"/>
    <p:sldId id="280" r:id="rId20"/>
    <p:sldId id="281" r:id="rId2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00E7ED-1248-4D71-8B76-9F1C390715FE}" v="394" dt="2021-02-04T18:15:01.4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ervoort Yasmine" userId="S::yasmine.vervoort@student.kdg.be::607a21d6-bd97-4791-a7f0-6f6e42d8fd21" providerId="AD" clId="Web-{0100E7ED-1248-4D71-8B76-9F1C390715FE}"/>
    <pc:docChg chg="addSld delSld modSld sldOrd">
      <pc:chgData name="Vervoort Yasmine" userId="S::yasmine.vervoort@student.kdg.be::607a21d6-bd97-4791-a7f0-6f6e42d8fd21" providerId="AD" clId="Web-{0100E7ED-1248-4D71-8B76-9F1C390715FE}" dt="2021-02-04T18:15:13.525" v="260"/>
      <pc:docMkLst>
        <pc:docMk/>
      </pc:docMkLst>
      <pc:sldChg chg="addSp delSp modSp mod setBg">
        <pc:chgData name="Vervoort Yasmine" userId="S::yasmine.vervoort@student.kdg.be::607a21d6-bd97-4791-a7f0-6f6e42d8fd21" providerId="AD" clId="Web-{0100E7ED-1248-4D71-8B76-9F1C390715FE}" dt="2021-02-04T18:03:57.323" v="56"/>
        <pc:sldMkLst>
          <pc:docMk/>
          <pc:sldMk cId="3351439039" sldId="256"/>
        </pc:sldMkLst>
        <pc:spChg chg="del">
          <ac:chgData name="Vervoort Yasmine" userId="S::yasmine.vervoort@student.kdg.be::607a21d6-bd97-4791-a7f0-6f6e42d8fd21" providerId="AD" clId="Web-{0100E7ED-1248-4D71-8B76-9F1C390715FE}" dt="2021-02-04T17:57:44.767" v="0"/>
          <ac:spMkLst>
            <pc:docMk/>
            <pc:sldMk cId="3351439039" sldId="256"/>
            <ac:spMk id="2" creationId="{00000000-0000-0000-0000-000000000000}"/>
          </ac:spMkLst>
        </pc:spChg>
        <pc:spChg chg="del">
          <ac:chgData name="Vervoort Yasmine" userId="S::yasmine.vervoort@student.kdg.be::607a21d6-bd97-4791-a7f0-6f6e42d8fd21" providerId="AD" clId="Web-{0100E7ED-1248-4D71-8B76-9F1C390715FE}" dt="2021-02-04T17:57:47.002" v="1"/>
          <ac:spMkLst>
            <pc:docMk/>
            <pc:sldMk cId="3351439039" sldId="256"/>
            <ac:spMk id="3" creationId="{00000000-0000-0000-0000-000000000000}"/>
          </ac:spMkLst>
        </pc:spChg>
        <pc:spChg chg="add mod">
          <ac:chgData name="Vervoort Yasmine" userId="S::yasmine.vervoort@student.kdg.be::607a21d6-bd97-4791-a7f0-6f6e42d8fd21" providerId="AD" clId="Web-{0100E7ED-1248-4D71-8B76-9F1C390715FE}" dt="2021-02-04T17:59:58.833" v="24" actId="1076"/>
          <ac:spMkLst>
            <pc:docMk/>
            <pc:sldMk cId="3351439039" sldId="256"/>
            <ac:spMk id="5" creationId="{749B465D-5136-4122-BE3D-6ADDFA425929}"/>
          </ac:spMkLst>
        </pc:spChg>
        <pc:spChg chg="add">
          <ac:chgData name="Vervoort Yasmine" userId="S::yasmine.vervoort@student.kdg.be::607a21d6-bd97-4791-a7f0-6f6e42d8fd21" providerId="AD" clId="Web-{0100E7ED-1248-4D71-8B76-9F1C390715FE}" dt="2021-02-04T17:57:55.893" v="3"/>
          <ac:spMkLst>
            <pc:docMk/>
            <pc:sldMk cId="3351439039" sldId="256"/>
            <ac:spMk id="9" creationId="{42A4FC2C-047E-45A5-965D-8E1E3BF09BC6}"/>
          </ac:spMkLst>
        </pc:spChg>
        <pc:spChg chg="add mod">
          <ac:chgData name="Vervoort Yasmine" userId="S::yasmine.vervoort@student.kdg.be::607a21d6-bd97-4791-a7f0-6f6e42d8fd21" providerId="AD" clId="Web-{0100E7ED-1248-4D71-8B76-9F1C390715FE}" dt="2021-02-04T18:02:16.508" v="50" actId="1076"/>
          <ac:spMkLst>
            <pc:docMk/>
            <pc:sldMk cId="3351439039" sldId="256"/>
            <ac:spMk id="11" creationId="{20BA7F28-B08F-4E0F-84A9-803BBB3B6C7C}"/>
          </ac:spMkLst>
        </pc:spChg>
        <pc:picChg chg="add del mod ord">
          <ac:chgData name="Vervoort Yasmine" userId="S::yasmine.vervoort@student.kdg.be::607a21d6-bd97-4791-a7f0-6f6e42d8fd21" providerId="AD" clId="Web-{0100E7ED-1248-4D71-8B76-9F1C390715FE}" dt="2021-02-04T18:03:16.775" v="51"/>
          <ac:picMkLst>
            <pc:docMk/>
            <pc:sldMk cId="3351439039" sldId="256"/>
            <ac:picMk id="4" creationId="{DAFAEC25-09FA-41B0-9CCE-02279D8B5680}"/>
          </ac:picMkLst>
        </pc:picChg>
        <pc:picChg chg="add mod ord">
          <ac:chgData name="Vervoort Yasmine" userId="S::yasmine.vervoort@student.kdg.be::607a21d6-bd97-4791-a7f0-6f6e42d8fd21" providerId="AD" clId="Web-{0100E7ED-1248-4D71-8B76-9F1C390715FE}" dt="2021-02-04T18:03:57.323" v="56"/>
          <ac:picMkLst>
            <pc:docMk/>
            <pc:sldMk cId="3351439039" sldId="256"/>
            <ac:picMk id="8" creationId="{28432901-945F-42B6-9A4D-F48C6E7327EE}"/>
          </ac:picMkLst>
        </pc:picChg>
        <pc:cxnChg chg="add del mod">
          <ac:chgData name="Vervoort Yasmine" userId="S::yasmine.vervoort@student.kdg.be::607a21d6-bd97-4791-a7f0-6f6e42d8fd21" providerId="AD" clId="Web-{0100E7ED-1248-4D71-8B76-9F1C390715FE}" dt="2021-02-04T18:00:32.115" v="30"/>
          <ac:cxnSpMkLst>
            <pc:docMk/>
            <pc:sldMk cId="3351439039" sldId="256"/>
            <ac:cxnSpMk id="6" creationId="{B0A55497-A494-4613-A76E-9E4A7FB52DC0}"/>
          </ac:cxnSpMkLst>
        </pc:cxnChg>
        <pc:cxnChg chg="add mod">
          <ac:chgData name="Vervoort Yasmine" userId="S::yasmine.vervoort@student.kdg.be::607a21d6-bd97-4791-a7f0-6f6e42d8fd21" providerId="AD" clId="Web-{0100E7ED-1248-4D71-8B76-9F1C390715FE}" dt="2021-02-04T18:01:08.522" v="37" actId="1076"/>
          <ac:cxnSpMkLst>
            <pc:docMk/>
            <pc:sldMk cId="3351439039" sldId="256"/>
            <ac:cxnSpMk id="7" creationId="{0779D8CB-1AA5-4D36-B939-532F3775E03A}"/>
          </ac:cxnSpMkLst>
        </pc:cxnChg>
        <pc:cxnChg chg="add mod">
          <ac:chgData name="Vervoort Yasmine" userId="S::yasmine.vervoort@student.kdg.be::607a21d6-bd97-4791-a7f0-6f6e42d8fd21" providerId="AD" clId="Web-{0100E7ED-1248-4D71-8B76-9F1C390715FE}" dt="2021-02-04T18:01:58.367" v="46" actId="14100"/>
          <ac:cxnSpMkLst>
            <pc:docMk/>
            <pc:sldMk cId="3351439039" sldId="256"/>
            <ac:cxnSpMk id="10" creationId="{93F44041-C77A-4594-A4D2-C0124F6148F6}"/>
          </ac:cxnSpMkLst>
        </pc:cxnChg>
      </pc:sldChg>
      <pc:sldChg chg="modSp add replId">
        <pc:chgData name="Vervoort Yasmine" userId="S::yasmine.vervoort@student.kdg.be::607a21d6-bd97-4791-a7f0-6f6e42d8fd21" providerId="AD" clId="Web-{0100E7ED-1248-4D71-8B76-9F1C390715FE}" dt="2021-02-04T18:04:12.651" v="63" actId="20577"/>
        <pc:sldMkLst>
          <pc:docMk/>
          <pc:sldMk cId="3230269997" sldId="257"/>
        </pc:sldMkLst>
        <pc:spChg chg="mod">
          <ac:chgData name="Vervoort Yasmine" userId="S::yasmine.vervoort@student.kdg.be::607a21d6-bd97-4791-a7f0-6f6e42d8fd21" providerId="AD" clId="Web-{0100E7ED-1248-4D71-8B76-9F1C390715FE}" dt="2021-02-04T18:04:07.370" v="59" actId="20577"/>
          <ac:spMkLst>
            <pc:docMk/>
            <pc:sldMk cId="3230269997" sldId="257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4:12.651" v="63" actId="20577"/>
          <ac:spMkLst>
            <pc:docMk/>
            <pc:sldMk cId="3230269997" sldId="257"/>
            <ac:spMk id="11" creationId="{20BA7F28-B08F-4E0F-84A9-803BBB3B6C7C}"/>
          </ac:spMkLst>
        </pc:spChg>
      </pc:sldChg>
      <pc:sldChg chg="modSp add replId">
        <pc:chgData name="Vervoort Yasmine" userId="S::yasmine.vervoort@student.kdg.be::607a21d6-bd97-4791-a7f0-6f6e42d8fd21" providerId="AD" clId="Web-{0100E7ED-1248-4D71-8B76-9F1C390715FE}" dt="2021-02-04T18:05:17.309" v="83" actId="20577"/>
        <pc:sldMkLst>
          <pc:docMk/>
          <pc:sldMk cId="536833422" sldId="258"/>
        </pc:sldMkLst>
        <pc:spChg chg="mod">
          <ac:chgData name="Vervoort Yasmine" userId="S::yasmine.vervoort@student.kdg.be::607a21d6-bd97-4791-a7f0-6f6e42d8fd21" providerId="AD" clId="Web-{0100E7ED-1248-4D71-8B76-9F1C390715FE}" dt="2021-02-04T18:05:14.371" v="81" actId="1076"/>
          <ac:spMkLst>
            <pc:docMk/>
            <pc:sldMk cId="536833422" sldId="258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5:17.309" v="83" actId="20577"/>
          <ac:spMkLst>
            <pc:docMk/>
            <pc:sldMk cId="536833422" sldId="258"/>
            <ac:spMk id="11" creationId="{20BA7F28-B08F-4E0F-84A9-803BBB3B6C7C}"/>
          </ac:spMkLst>
        </pc:spChg>
      </pc:sldChg>
      <pc:sldChg chg="addSp modSp add replId">
        <pc:chgData name="Vervoort Yasmine" userId="S::yasmine.vervoort@student.kdg.be::607a21d6-bd97-4791-a7f0-6f6e42d8fd21" providerId="AD" clId="Web-{0100E7ED-1248-4D71-8B76-9F1C390715FE}" dt="2021-02-04T18:04:43.558" v="69" actId="20577"/>
        <pc:sldMkLst>
          <pc:docMk/>
          <pc:sldMk cId="2137933977" sldId="259"/>
        </pc:sldMkLst>
        <pc:spChg chg="add mod">
          <ac:chgData name="Vervoort Yasmine" userId="S::yasmine.vervoort@student.kdg.be::607a21d6-bd97-4791-a7f0-6f6e42d8fd21" providerId="AD" clId="Web-{0100E7ED-1248-4D71-8B76-9F1C390715FE}" dt="2021-02-04T18:04:43.558" v="69" actId="20577"/>
          <ac:spMkLst>
            <pc:docMk/>
            <pc:sldMk cId="2137933977" sldId="259"/>
            <ac:spMk id="12" creationId="{371361FA-3394-419F-8D8A-EDCA382355FE}"/>
          </ac:spMkLst>
        </pc:spChg>
      </pc:sldChg>
      <pc:sldChg chg="modSp add ord replId">
        <pc:chgData name="Vervoort Yasmine" userId="S::yasmine.vervoort@student.kdg.be::607a21d6-bd97-4791-a7f0-6f6e42d8fd21" providerId="AD" clId="Web-{0100E7ED-1248-4D71-8B76-9F1C390715FE}" dt="2021-02-04T18:05:00.105" v="77" actId="20577"/>
        <pc:sldMkLst>
          <pc:docMk/>
          <pc:sldMk cId="4000167343" sldId="260"/>
        </pc:sldMkLst>
        <pc:spChg chg="mod">
          <ac:chgData name="Vervoort Yasmine" userId="S::yasmine.vervoort@student.kdg.be::607a21d6-bd97-4791-a7f0-6f6e42d8fd21" providerId="AD" clId="Web-{0100E7ED-1248-4D71-8B76-9F1C390715FE}" dt="2021-02-04T18:04:56.511" v="73" actId="20577"/>
          <ac:spMkLst>
            <pc:docMk/>
            <pc:sldMk cId="4000167343" sldId="260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4:58.386" v="75" actId="20577"/>
          <ac:spMkLst>
            <pc:docMk/>
            <pc:sldMk cId="4000167343" sldId="260"/>
            <ac:spMk id="11" creationId="{20BA7F28-B08F-4E0F-84A9-803BBB3B6C7C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5:00.105" v="77" actId="20577"/>
          <ac:spMkLst>
            <pc:docMk/>
            <pc:sldMk cId="4000167343" sldId="260"/>
            <ac:spMk id="12" creationId="{371361FA-3394-419F-8D8A-EDCA382355FE}"/>
          </ac:spMkLst>
        </pc:spChg>
      </pc:sldChg>
      <pc:sldChg chg="modSp add del ord replId">
        <pc:chgData name="Vervoort Yasmine" userId="S::yasmine.vervoort@student.kdg.be::607a21d6-bd97-4791-a7f0-6f6e42d8fd21" providerId="AD" clId="Web-{0100E7ED-1248-4D71-8B76-9F1C390715FE}" dt="2021-02-04T18:11:02.067" v="207"/>
        <pc:sldMkLst>
          <pc:docMk/>
          <pc:sldMk cId="1418430909" sldId="261"/>
        </pc:sldMkLst>
        <pc:spChg chg="mod">
          <ac:chgData name="Vervoort Yasmine" userId="S::yasmine.vervoort@student.kdg.be::607a21d6-bd97-4791-a7f0-6f6e42d8fd21" providerId="AD" clId="Web-{0100E7ED-1248-4D71-8B76-9F1C390715FE}" dt="2021-02-04T18:05:32.153" v="89" actId="1076"/>
          <ac:spMkLst>
            <pc:docMk/>
            <pc:sldMk cId="1418430909" sldId="261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5:35.090" v="91" actId="20577"/>
          <ac:spMkLst>
            <pc:docMk/>
            <pc:sldMk cId="1418430909" sldId="261"/>
            <ac:spMk id="11" creationId="{20BA7F28-B08F-4E0F-84A9-803BBB3B6C7C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5:38.122" v="92" actId="20577"/>
          <ac:spMkLst>
            <pc:docMk/>
            <pc:sldMk cId="1418430909" sldId="261"/>
            <ac:spMk id="12" creationId="{371361FA-3394-419F-8D8A-EDCA382355FE}"/>
          </ac:spMkLst>
        </pc:spChg>
      </pc:sldChg>
      <pc:sldChg chg="modSp add ord replId">
        <pc:chgData name="Vervoort Yasmine" userId="S::yasmine.vervoort@student.kdg.be::607a21d6-bd97-4791-a7f0-6f6e42d8fd21" providerId="AD" clId="Web-{0100E7ED-1248-4D71-8B76-9F1C390715FE}" dt="2021-02-04T18:06:03.872" v="100" actId="20577"/>
        <pc:sldMkLst>
          <pc:docMk/>
          <pc:sldMk cId="3834288111" sldId="262"/>
        </pc:sldMkLst>
        <pc:spChg chg="mod">
          <ac:chgData name="Vervoort Yasmine" userId="S::yasmine.vervoort@student.kdg.be::607a21d6-bd97-4791-a7f0-6f6e42d8fd21" providerId="AD" clId="Web-{0100E7ED-1248-4D71-8B76-9F1C390715FE}" dt="2021-02-04T18:06:01.466" v="98" actId="1076"/>
          <ac:spMkLst>
            <pc:docMk/>
            <pc:sldMk cId="3834288111" sldId="262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6:03.872" v="100" actId="20577"/>
          <ac:spMkLst>
            <pc:docMk/>
            <pc:sldMk cId="3834288111" sldId="262"/>
            <ac:spMk id="11" creationId="{20BA7F28-B08F-4E0F-84A9-803BBB3B6C7C}"/>
          </ac:spMkLst>
        </pc:spChg>
      </pc:sldChg>
      <pc:sldChg chg="modSp add del ord replId">
        <pc:chgData name="Vervoort Yasmine" userId="S::yasmine.vervoort@student.kdg.be::607a21d6-bd97-4791-a7f0-6f6e42d8fd21" providerId="AD" clId="Web-{0100E7ED-1248-4D71-8B76-9F1C390715FE}" dt="2021-02-04T18:11:24.755" v="210"/>
        <pc:sldMkLst>
          <pc:docMk/>
          <pc:sldMk cId="3805765099" sldId="263"/>
        </pc:sldMkLst>
        <pc:spChg chg="mod">
          <ac:chgData name="Vervoort Yasmine" userId="S::yasmine.vervoort@student.kdg.be::607a21d6-bd97-4791-a7f0-6f6e42d8fd21" providerId="AD" clId="Web-{0100E7ED-1248-4D71-8B76-9F1C390715FE}" dt="2021-02-04T18:06:18.670" v="106" actId="1076"/>
          <ac:spMkLst>
            <pc:docMk/>
            <pc:sldMk cId="3805765099" sldId="263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6:20.888" v="107" actId="20577"/>
          <ac:spMkLst>
            <pc:docMk/>
            <pc:sldMk cId="3805765099" sldId="263"/>
            <ac:spMk id="11" creationId="{20BA7F28-B08F-4E0F-84A9-803BBB3B6C7C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6:33.154" v="110" actId="20577"/>
          <ac:spMkLst>
            <pc:docMk/>
            <pc:sldMk cId="3805765099" sldId="263"/>
            <ac:spMk id="12" creationId="{371361FA-3394-419F-8D8A-EDCA382355FE}"/>
          </ac:spMkLst>
        </pc:spChg>
      </pc:sldChg>
      <pc:sldChg chg="modSp add ord replId">
        <pc:chgData name="Vervoort Yasmine" userId="S::yasmine.vervoort@student.kdg.be::607a21d6-bd97-4791-a7f0-6f6e42d8fd21" providerId="AD" clId="Web-{0100E7ED-1248-4D71-8B76-9F1C390715FE}" dt="2021-02-04T18:06:42.186" v="114" actId="20577"/>
        <pc:sldMkLst>
          <pc:docMk/>
          <pc:sldMk cId="3488147419" sldId="264"/>
        </pc:sldMkLst>
        <pc:spChg chg="mod">
          <ac:chgData name="Vervoort Yasmine" userId="S::yasmine.vervoort@student.kdg.be::607a21d6-bd97-4791-a7f0-6f6e42d8fd21" providerId="AD" clId="Web-{0100E7ED-1248-4D71-8B76-9F1C390715FE}" dt="2021-02-04T18:06:39.451" v="113" actId="20577"/>
          <ac:spMkLst>
            <pc:docMk/>
            <pc:sldMk cId="3488147419" sldId="264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6:42.186" v="114" actId="20577"/>
          <ac:spMkLst>
            <pc:docMk/>
            <pc:sldMk cId="3488147419" sldId="264"/>
            <ac:spMk id="11" creationId="{20BA7F28-B08F-4E0F-84A9-803BBB3B6C7C}"/>
          </ac:spMkLst>
        </pc:spChg>
      </pc:sldChg>
      <pc:sldChg chg="addSp delSp modSp add del ord replId">
        <pc:chgData name="Vervoort Yasmine" userId="S::yasmine.vervoort@student.kdg.be::607a21d6-bd97-4791-a7f0-6f6e42d8fd21" providerId="AD" clId="Web-{0100E7ED-1248-4D71-8B76-9F1C390715FE}" dt="2021-02-04T18:11:45.599" v="213"/>
        <pc:sldMkLst>
          <pc:docMk/>
          <pc:sldMk cId="2149574969" sldId="265"/>
        </pc:sldMkLst>
        <pc:spChg chg="add del mod">
          <ac:chgData name="Vervoort Yasmine" userId="S::yasmine.vervoort@student.kdg.be::607a21d6-bd97-4791-a7f0-6f6e42d8fd21" providerId="AD" clId="Web-{0100E7ED-1248-4D71-8B76-9F1C390715FE}" dt="2021-02-04T18:07:04.186" v="120" actId="20577"/>
          <ac:spMkLst>
            <pc:docMk/>
            <pc:sldMk cId="2149574969" sldId="265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7:06.624" v="121" actId="20577"/>
          <ac:spMkLst>
            <pc:docMk/>
            <pc:sldMk cId="2149574969" sldId="265"/>
            <ac:spMk id="11" creationId="{20BA7F28-B08F-4E0F-84A9-803BBB3B6C7C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7:07.561" v="123" actId="20577"/>
          <ac:spMkLst>
            <pc:docMk/>
            <pc:sldMk cId="2149574969" sldId="265"/>
            <ac:spMk id="12" creationId="{371361FA-3394-419F-8D8A-EDCA382355FE}"/>
          </ac:spMkLst>
        </pc:spChg>
      </pc:sldChg>
      <pc:sldChg chg="modSp add ord replId modNotes">
        <pc:chgData name="Vervoort Yasmine" userId="S::yasmine.vervoort@student.kdg.be::607a21d6-bd97-4791-a7f0-6f6e42d8fd21" providerId="AD" clId="Web-{0100E7ED-1248-4D71-8B76-9F1C390715FE}" dt="2021-02-04T18:08:08.735" v="150"/>
        <pc:sldMkLst>
          <pc:docMk/>
          <pc:sldMk cId="3233167490" sldId="266"/>
        </pc:sldMkLst>
        <pc:spChg chg="mod">
          <ac:chgData name="Vervoort Yasmine" userId="S::yasmine.vervoort@student.kdg.be::607a21d6-bd97-4791-a7f0-6f6e42d8fd21" providerId="AD" clId="Web-{0100E7ED-1248-4D71-8B76-9F1C390715FE}" dt="2021-02-04T18:07:19.624" v="127" actId="20577"/>
          <ac:spMkLst>
            <pc:docMk/>
            <pc:sldMk cId="3233167490" sldId="266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7:23.671" v="129" actId="20577"/>
          <ac:spMkLst>
            <pc:docMk/>
            <pc:sldMk cId="3233167490" sldId="266"/>
            <ac:spMk id="11" creationId="{20BA7F28-B08F-4E0F-84A9-803BBB3B6C7C}"/>
          </ac:spMkLst>
        </pc:spChg>
      </pc:sldChg>
      <pc:sldChg chg="modSp add del ord replId modNotes">
        <pc:chgData name="Vervoort Yasmine" userId="S::yasmine.vervoort@student.kdg.be::607a21d6-bd97-4791-a7f0-6f6e42d8fd21" providerId="AD" clId="Web-{0100E7ED-1248-4D71-8B76-9F1C390715FE}" dt="2021-02-04T18:12:05.662" v="218"/>
        <pc:sldMkLst>
          <pc:docMk/>
          <pc:sldMk cId="3470314203" sldId="267"/>
        </pc:sldMkLst>
        <pc:spChg chg="mod">
          <ac:chgData name="Vervoort Yasmine" userId="S::yasmine.vervoort@student.kdg.be::607a21d6-bd97-4791-a7f0-6f6e42d8fd21" providerId="AD" clId="Web-{0100E7ED-1248-4D71-8B76-9F1C390715FE}" dt="2021-02-04T18:08:16.641" v="154" actId="20577"/>
          <ac:spMkLst>
            <pc:docMk/>
            <pc:sldMk cId="3470314203" sldId="267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8:17.828" v="156" actId="20577"/>
          <ac:spMkLst>
            <pc:docMk/>
            <pc:sldMk cId="3470314203" sldId="267"/>
            <ac:spMk id="11" creationId="{20BA7F28-B08F-4E0F-84A9-803BBB3B6C7C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8:19.282" v="157" actId="20577"/>
          <ac:spMkLst>
            <pc:docMk/>
            <pc:sldMk cId="3470314203" sldId="267"/>
            <ac:spMk id="12" creationId="{371361FA-3394-419F-8D8A-EDCA382355FE}"/>
          </ac:spMkLst>
        </pc:spChg>
      </pc:sldChg>
      <pc:sldChg chg="modSp add del ord replId">
        <pc:chgData name="Vervoort Yasmine" userId="S::yasmine.vervoort@student.kdg.be::607a21d6-bd97-4791-a7f0-6f6e42d8fd21" providerId="AD" clId="Web-{0100E7ED-1248-4D71-8B76-9F1C390715FE}" dt="2021-02-04T18:09:37.018" v="184"/>
        <pc:sldMkLst>
          <pc:docMk/>
          <pc:sldMk cId="2715875937" sldId="268"/>
        </pc:sldMkLst>
        <pc:spChg chg="mod">
          <ac:chgData name="Vervoort Yasmine" userId="S::yasmine.vervoort@student.kdg.be::607a21d6-bd97-4791-a7f0-6f6e42d8fd21" providerId="AD" clId="Web-{0100E7ED-1248-4D71-8B76-9F1C390715FE}" dt="2021-02-04T18:08:41.970" v="164" actId="1076"/>
          <ac:spMkLst>
            <pc:docMk/>
            <pc:sldMk cId="2715875937" sldId="268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8:46.579" v="166" actId="20577"/>
          <ac:spMkLst>
            <pc:docMk/>
            <pc:sldMk cId="2715875937" sldId="268"/>
            <ac:spMk id="11" creationId="{20BA7F28-B08F-4E0F-84A9-803BBB3B6C7C}"/>
          </ac:spMkLst>
        </pc:spChg>
      </pc:sldChg>
      <pc:sldChg chg="modSp add del ord replId modNotes">
        <pc:chgData name="Vervoort Yasmine" userId="S::yasmine.vervoort@student.kdg.be::607a21d6-bd97-4791-a7f0-6f6e42d8fd21" providerId="AD" clId="Web-{0100E7ED-1248-4D71-8B76-9F1C390715FE}" dt="2021-02-04T18:12:31.694" v="223"/>
        <pc:sldMkLst>
          <pc:docMk/>
          <pc:sldMk cId="2473925824" sldId="269"/>
        </pc:sldMkLst>
        <pc:spChg chg="mod">
          <ac:chgData name="Vervoort Yasmine" userId="S::yasmine.vervoort@student.kdg.be::607a21d6-bd97-4791-a7f0-6f6e42d8fd21" providerId="AD" clId="Web-{0100E7ED-1248-4D71-8B76-9F1C390715FE}" dt="2021-02-04T18:09:20.080" v="178" actId="1076"/>
          <ac:spMkLst>
            <pc:docMk/>
            <pc:sldMk cId="2473925824" sldId="269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9:22.283" v="179" actId="20577"/>
          <ac:spMkLst>
            <pc:docMk/>
            <pc:sldMk cId="2473925824" sldId="269"/>
            <ac:spMk id="11" creationId="{20BA7F28-B08F-4E0F-84A9-803BBB3B6C7C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9:23.564" v="180" actId="20577"/>
          <ac:spMkLst>
            <pc:docMk/>
            <pc:sldMk cId="2473925824" sldId="269"/>
            <ac:spMk id="12" creationId="{371361FA-3394-419F-8D8A-EDCA382355FE}"/>
          </ac:spMkLst>
        </pc:spChg>
      </pc:sldChg>
      <pc:sldChg chg="addSp delSp modSp add ord replId">
        <pc:chgData name="Vervoort Yasmine" userId="S::yasmine.vervoort@student.kdg.be::607a21d6-bd97-4791-a7f0-6f6e42d8fd21" providerId="AD" clId="Web-{0100E7ED-1248-4D71-8B76-9F1C390715FE}" dt="2021-02-04T18:13:02.663" v="227"/>
        <pc:sldMkLst>
          <pc:docMk/>
          <pc:sldMk cId="3211617471" sldId="270"/>
        </pc:sldMkLst>
        <pc:spChg chg="add del">
          <ac:chgData name="Vervoort Yasmine" userId="S::yasmine.vervoort@student.kdg.be::607a21d6-bd97-4791-a7f0-6f6e42d8fd21" providerId="AD" clId="Web-{0100E7ED-1248-4D71-8B76-9F1C390715FE}" dt="2021-02-04T18:13:02.663" v="227"/>
          <ac:spMkLst>
            <pc:docMk/>
            <pc:sldMk cId="3211617471" sldId="270"/>
            <ac:spMk id="2" creationId="{0CDEBEE7-1BAA-41BC-ADB1-C9A1A56C6B54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9:49.799" v="190" actId="1076"/>
          <ac:spMkLst>
            <pc:docMk/>
            <pc:sldMk cId="3211617471" sldId="270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10:01.378" v="193" actId="20577"/>
          <ac:spMkLst>
            <pc:docMk/>
            <pc:sldMk cId="3211617471" sldId="270"/>
            <ac:spMk id="11" creationId="{20BA7F28-B08F-4E0F-84A9-803BBB3B6C7C}"/>
          </ac:spMkLst>
        </pc:spChg>
      </pc:sldChg>
      <pc:sldChg chg="new del">
        <pc:chgData name="Vervoort Yasmine" userId="S::yasmine.vervoort@student.kdg.be::607a21d6-bd97-4791-a7f0-6f6e42d8fd21" providerId="AD" clId="Web-{0100E7ED-1248-4D71-8B76-9F1C390715FE}" dt="2021-02-04T18:09:30.190" v="182"/>
        <pc:sldMkLst>
          <pc:docMk/>
          <pc:sldMk cId="3323252905" sldId="270"/>
        </pc:sldMkLst>
      </pc:sldChg>
      <pc:sldChg chg="modSp add del ord replId modNotes">
        <pc:chgData name="Vervoort Yasmine" userId="S::yasmine.vervoort@student.kdg.be::607a21d6-bd97-4791-a7f0-6f6e42d8fd21" providerId="AD" clId="Web-{0100E7ED-1248-4D71-8B76-9F1C390715FE}" dt="2021-02-04T18:13:08.944" v="230"/>
        <pc:sldMkLst>
          <pc:docMk/>
          <pc:sldMk cId="1368189227" sldId="271"/>
        </pc:sldMkLst>
        <pc:spChg chg="mod">
          <ac:chgData name="Vervoort Yasmine" userId="S::yasmine.vervoort@student.kdg.be::607a21d6-bd97-4791-a7f0-6f6e42d8fd21" providerId="AD" clId="Web-{0100E7ED-1248-4D71-8B76-9F1C390715FE}" dt="2021-02-04T18:10:15.175" v="199" actId="1076"/>
          <ac:spMkLst>
            <pc:docMk/>
            <pc:sldMk cId="1368189227" sldId="271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10:19.347" v="201" actId="20577"/>
          <ac:spMkLst>
            <pc:docMk/>
            <pc:sldMk cId="1368189227" sldId="271"/>
            <ac:spMk id="11" creationId="{20BA7F28-B08F-4E0F-84A9-803BBB3B6C7C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10:20.644" v="203" actId="20577"/>
          <ac:spMkLst>
            <pc:docMk/>
            <pc:sldMk cId="1368189227" sldId="271"/>
            <ac:spMk id="12" creationId="{371361FA-3394-419F-8D8A-EDCA382355FE}"/>
          </ac:spMkLst>
        </pc:spChg>
      </pc:sldChg>
      <pc:sldChg chg="addSp add replId">
        <pc:chgData name="Vervoort Yasmine" userId="S::yasmine.vervoort@student.kdg.be::607a21d6-bd97-4791-a7f0-6f6e42d8fd21" providerId="AD" clId="Web-{0100E7ED-1248-4D71-8B76-9F1C390715FE}" dt="2021-02-04T18:10:48.223" v="206"/>
        <pc:sldMkLst>
          <pc:docMk/>
          <pc:sldMk cId="2707479248" sldId="272"/>
        </pc:sldMkLst>
        <pc:spChg chg="add">
          <ac:chgData name="Vervoort Yasmine" userId="S::yasmine.vervoort@student.kdg.be::607a21d6-bd97-4791-a7f0-6f6e42d8fd21" providerId="AD" clId="Web-{0100E7ED-1248-4D71-8B76-9F1C390715FE}" dt="2021-02-04T18:10:48.223" v="206"/>
          <ac:spMkLst>
            <pc:docMk/>
            <pc:sldMk cId="2707479248" sldId="272"/>
            <ac:spMk id="2" creationId="{AD3031DE-F41B-4CFE-878A-71CD003156C3}"/>
          </ac:spMkLst>
        </pc:spChg>
      </pc:sldChg>
      <pc:sldChg chg="addSp add replId">
        <pc:chgData name="Vervoort Yasmine" userId="S::yasmine.vervoort@student.kdg.be::607a21d6-bd97-4791-a7f0-6f6e42d8fd21" providerId="AD" clId="Web-{0100E7ED-1248-4D71-8B76-9F1C390715FE}" dt="2021-02-04T18:11:21.911" v="209"/>
        <pc:sldMkLst>
          <pc:docMk/>
          <pc:sldMk cId="3431927321" sldId="273"/>
        </pc:sldMkLst>
        <pc:spChg chg="add">
          <ac:chgData name="Vervoort Yasmine" userId="S::yasmine.vervoort@student.kdg.be::607a21d6-bd97-4791-a7f0-6f6e42d8fd21" providerId="AD" clId="Web-{0100E7ED-1248-4D71-8B76-9F1C390715FE}" dt="2021-02-04T18:11:21.911" v="209"/>
          <ac:spMkLst>
            <pc:docMk/>
            <pc:sldMk cId="3431927321" sldId="273"/>
            <ac:spMk id="2" creationId="{BD2B5E73-59C6-44D5-921F-B489937CBB7C}"/>
          </ac:spMkLst>
        </pc:spChg>
      </pc:sldChg>
      <pc:sldChg chg="addSp add replId">
        <pc:chgData name="Vervoort Yasmine" userId="S::yasmine.vervoort@student.kdg.be::607a21d6-bd97-4791-a7f0-6f6e42d8fd21" providerId="AD" clId="Web-{0100E7ED-1248-4D71-8B76-9F1C390715FE}" dt="2021-02-04T18:11:42.677" v="212"/>
        <pc:sldMkLst>
          <pc:docMk/>
          <pc:sldMk cId="3253154297" sldId="274"/>
        </pc:sldMkLst>
        <pc:spChg chg="add">
          <ac:chgData name="Vervoort Yasmine" userId="S::yasmine.vervoort@student.kdg.be::607a21d6-bd97-4791-a7f0-6f6e42d8fd21" providerId="AD" clId="Web-{0100E7ED-1248-4D71-8B76-9F1C390715FE}" dt="2021-02-04T18:11:42.677" v="212"/>
          <ac:spMkLst>
            <pc:docMk/>
            <pc:sldMk cId="3253154297" sldId="274"/>
            <ac:spMk id="2" creationId="{5C68B8A9-7E23-4048-B58F-94EF847DC542}"/>
          </ac:spMkLst>
        </pc:spChg>
      </pc:sldChg>
      <pc:sldChg chg="addSp add replId modNotes">
        <pc:chgData name="Vervoort Yasmine" userId="S::yasmine.vervoort@student.kdg.be::607a21d6-bd97-4791-a7f0-6f6e42d8fd21" providerId="AD" clId="Web-{0100E7ED-1248-4D71-8B76-9F1C390715FE}" dt="2021-02-04T18:12:04.162" v="217"/>
        <pc:sldMkLst>
          <pc:docMk/>
          <pc:sldMk cId="4162409096" sldId="275"/>
        </pc:sldMkLst>
        <pc:spChg chg="add">
          <ac:chgData name="Vervoort Yasmine" userId="S::yasmine.vervoort@student.kdg.be::607a21d6-bd97-4791-a7f0-6f6e42d8fd21" providerId="AD" clId="Web-{0100E7ED-1248-4D71-8B76-9F1C390715FE}" dt="2021-02-04T18:11:58.130" v="215"/>
          <ac:spMkLst>
            <pc:docMk/>
            <pc:sldMk cId="4162409096" sldId="275"/>
            <ac:spMk id="2" creationId="{F0BD5AFC-27E4-45E8-B5AD-E3A8C2522D12}"/>
          </ac:spMkLst>
        </pc:spChg>
      </pc:sldChg>
      <pc:sldChg chg="addSp add replId modNotes">
        <pc:chgData name="Vervoort Yasmine" userId="S::yasmine.vervoort@student.kdg.be::607a21d6-bd97-4791-a7f0-6f6e42d8fd21" providerId="AD" clId="Web-{0100E7ED-1248-4D71-8B76-9F1C390715FE}" dt="2021-02-04T18:12:28.287" v="222"/>
        <pc:sldMkLst>
          <pc:docMk/>
          <pc:sldMk cId="2352326120" sldId="276"/>
        </pc:sldMkLst>
        <pc:spChg chg="add">
          <ac:chgData name="Vervoort Yasmine" userId="S::yasmine.vervoort@student.kdg.be::607a21d6-bd97-4791-a7f0-6f6e42d8fd21" providerId="AD" clId="Web-{0100E7ED-1248-4D71-8B76-9F1C390715FE}" dt="2021-02-04T18:12:28.287" v="222"/>
          <ac:spMkLst>
            <pc:docMk/>
            <pc:sldMk cId="2352326120" sldId="276"/>
            <ac:spMk id="2" creationId="{D17FD8A5-7A78-4845-9F3A-B4A9CB8721AB}"/>
          </ac:spMkLst>
        </pc:spChg>
      </pc:sldChg>
      <pc:sldChg chg="addSp add replId">
        <pc:chgData name="Vervoort Yasmine" userId="S::yasmine.vervoort@student.kdg.be::607a21d6-bd97-4791-a7f0-6f6e42d8fd21" providerId="AD" clId="Web-{0100E7ED-1248-4D71-8B76-9F1C390715FE}" dt="2021-02-04T18:13:07.069" v="229"/>
        <pc:sldMkLst>
          <pc:docMk/>
          <pc:sldMk cId="2039092647" sldId="277"/>
        </pc:sldMkLst>
        <pc:spChg chg="add">
          <ac:chgData name="Vervoort Yasmine" userId="S::yasmine.vervoort@student.kdg.be::607a21d6-bd97-4791-a7f0-6f6e42d8fd21" providerId="AD" clId="Web-{0100E7ED-1248-4D71-8B76-9F1C390715FE}" dt="2021-02-04T18:13:07.069" v="229"/>
          <ac:spMkLst>
            <pc:docMk/>
            <pc:sldMk cId="2039092647" sldId="277"/>
            <ac:spMk id="12" creationId="{73F523F3-D1C1-4730-86E5-5E96029C623D}"/>
          </ac:spMkLst>
        </pc:spChg>
      </pc:sldChg>
      <pc:sldChg chg="modSp add ord replId">
        <pc:chgData name="Vervoort Yasmine" userId="S::yasmine.vervoort@student.kdg.be::607a21d6-bd97-4791-a7f0-6f6e42d8fd21" providerId="AD" clId="Web-{0100E7ED-1248-4D71-8B76-9F1C390715FE}" dt="2021-02-04T18:13:43.586" v="236" actId="20577"/>
        <pc:sldMkLst>
          <pc:docMk/>
          <pc:sldMk cId="4232736283" sldId="278"/>
        </pc:sldMkLst>
        <pc:spChg chg="mod">
          <ac:chgData name="Vervoort Yasmine" userId="S::yasmine.vervoort@student.kdg.be::607a21d6-bd97-4791-a7f0-6f6e42d8fd21" providerId="AD" clId="Web-{0100E7ED-1248-4D71-8B76-9F1C390715FE}" dt="2021-02-04T18:13:36.570" v="234" actId="20577"/>
          <ac:spMkLst>
            <pc:docMk/>
            <pc:sldMk cId="4232736283" sldId="278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13:43.586" v="236" actId="20577"/>
          <ac:spMkLst>
            <pc:docMk/>
            <pc:sldMk cId="4232736283" sldId="278"/>
            <ac:spMk id="11" creationId="{20BA7F28-B08F-4E0F-84A9-803BBB3B6C7C}"/>
          </ac:spMkLst>
        </pc:spChg>
      </pc:sldChg>
      <pc:sldChg chg="modSp add ord replId">
        <pc:chgData name="Vervoort Yasmine" userId="S::yasmine.vervoort@student.kdg.be::607a21d6-bd97-4791-a7f0-6f6e42d8fd21" providerId="AD" clId="Web-{0100E7ED-1248-4D71-8B76-9F1C390715FE}" dt="2021-02-04T18:14:34.509" v="244" actId="20577"/>
        <pc:sldMkLst>
          <pc:docMk/>
          <pc:sldMk cId="1120461478" sldId="279"/>
        </pc:sldMkLst>
        <pc:spChg chg="mod">
          <ac:chgData name="Vervoort Yasmine" userId="S::yasmine.vervoort@student.kdg.be::607a21d6-bd97-4791-a7f0-6f6e42d8fd21" providerId="AD" clId="Web-{0100E7ED-1248-4D71-8B76-9F1C390715FE}" dt="2021-02-04T18:13:53.789" v="240" actId="20577"/>
          <ac:spMkLst>
            <pc:docMk/>
            <pc:sldMk cId="1120461478" sldId="279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13:55.883" v="242" actId="20577"/>
          <ac:spMkLst>
            <pc:docMk/>
            <pc:sldMk cId="1120461478" sldId="279"/>
            <ac:spMk id="11" creationId="{20BA7F28-B08F-4E0F-84A9-803BBB3B6C7C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14:34.509" v="244" actId="20577"/>
          <ac:spMkLst>
            <pc:docMk/>
            <pc:sldMk cId="1120461478" sldId="279"/>
            <ac:spMk id="12" creationId="{73F523F3-D1C1-4730-86E5-5E96029C623D}"/>
          </ac:spMkLst>
        </pc:spChg>
      </pc:sldChg>
      <pc:sldChg chg="modSp add ord replId">
        <pc:chgData name="Vervoort Yasmine" userId="S::yasmine.vervoort@student.kdg.be::607a21d6-bd97-4791-a7f0-6f6e42d8fd21" providerId="AD" clId="Web-{0100E7ED-1248-4D71-8B76-9F1C390715FE}" dt="2021-02-04T18:14:45.493" v="249" actId="20577"/>
        <pc:sldMkLst>
          <pc:docMk/>
          <pc:sldMk cId="231964982" sldId="280"/>
        </pc:sldMkLst>
        <pc:spChg chg="mod">
          <ac:chgData name="Vervoort Yasmine" userId="S::yasmine.vervoort@student.kdg.be::607a21d6-bd97-4791-a7f0-6f6e42d8fd21" providerId="AD" clId="Web-{0100E7ED-1248-4D71-8B76-9F1C390715FE}" dt="2021-02-04T18:14:41.775" v="247" actId="20577"/>
          <ac:spMkLst>
            <pc:docMk/>
            <pc:sldMk cId="231964982" sldId="280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14:45.493" v="249" actId="20577"/>
          <ac:spMkLst>
            <pc:docMk/>
            <pc:sldMk cId="231964982" sldId="280"/>
            <ac:spMk id="11" creationId="{20BA7F28-B08F-4E0F-84A9-803BBB3B6C7C}"/>
          </ac:spMkLst>
        </pc:spChg>
      </pc:sldChg>
      <pc:sldChg chg="modSp add ord replId modNotes">
        <pc:chgData name="Vervoort Yasmine" userId="S::yasmine.vervoort@student.kdg.be::607a21d6-bd97-4791-a7f0-6f6e42d8fd21" providerId="AD" clId="Web-{0100E7ED-1248-4D71-8B76-9F1C390715FE}" dt="2021-02-04T18:15:13.525" v="260"/>
        <pc:sldMkLst>
          <pc:docMk/>
          <pc:sldMk cId="3733408248" sldId="281"/>
        </pc:sldMkLst>
        <pc:spChg chg="mod">
          <ac:chgData name="Vervoort Yasmine" userId="S::yasmine.vervoort@student.kdg.be::607a21d6-bd97-4791-a7f0-6f6e42d8fd21" providerId="AD" clId="Web-{0100E7ED-1248-4D71-8B76-9F1C390715FE}" dt="2021-02-04T18:14:53.103" v="252" actId="20577"/>
          <ac:spMkLst>
            <pc:docMk/>
            <pc:sldMk cId="3733408248" sldId="281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14:55.978" v="253" actId="20577"/>
          <ac:spMkLst>
            <pc:docMk/>
            <pc:sldMk cId="3733408248" sldId="281"/>
            <ac:spMk id="11" creationId="{20BA7F28-B08F-4E0F-84A9-803BBB3B6C7C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14:58.587" v="254" actId="20577"/>
          <ac:spMkLst>
            <pc:docMk/>
            <pc:sldMk cId="3733408248" sldId="281"/>
            <ac:spMk id="12" creationId="{73F523F3-D1C1-4730-86E5-5E96029C623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496DBB-3303-4F8E-96C3-46B833964637}" type="datetimeFigureOut">
              <a:rPr lang="nl-NL"/>
              <a:t>4-2-2021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1FB5E4-8EF1-4D5F-893E-3013F33EA051}" type="slidenum">
              <a:rPr lang="nl-NL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45951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1FB5E4-8EF1-4D5F-893E-3013F33EA051}" type="slidenum">
              <a:rPr lang="nl-NL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053802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Benadruk</a:t>
            </a:r>
            <a:r>
              <a:rPr lang="en-US" dirty="0"/>
              <a:t> </a:t>
            </a:r>
            <a:r>
              <a:rPr lang="en-US" dirty="0" err="1"/>
              <a:t>dat</a:t>
            </a:r>
            <a:r>
              <a:rPr lang="en-US" dirty="0"/>
              <a:t> 4 de </a:t>
            </a:r>
            <a:r>
              <a:rPr lang="en-US" dirty="0" err="1"/>
              <a:t>helft</a:t>
            </a:r>
            <a:r>
              <a:rPr lang="en-US" dirty="0"/>
              <a:t> is van 8 en 8 het </a:t>
            </a:r>
            <a:r>
              <a:rPr lang="en-US" dirty="0" err="1"/>
              <a:t>dubbele</a:t>
            </a:r>
            <a:r>
              <a:rPr lang="en-US"/>
              <a:t> is van 4.</a:t>
            </a:r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1FB5E4-8EF1-4D5F-893E-3013F33EA051}" type="slidenum">
              <a:rPr lang="nl-NL"/>
              <a:t>19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769644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Benadruk</a:t>
            </a:r>
            <a:r>
              <a:rPr lang="en-US" dirty="0"/>
              <a:t> </a:t>
            </a:r>
            <a:r>
              <a:rPr lang="en-US" dirty="0" err="1"/>
              <a:t>dat</a:t>
            </a:r>
            <a:r>
              <a:rPr lang="en-US" dirty="0"/>
              <a:t> 3 de </a:t>
            </a:r>
            <a:r>
              <a:rPr lang="en-US" dirty="0" err="1"/>
              <a:t>helft</a:t>
            </a:r>
            <a:r>
              <a:rPr lang="en-US" dirty="0"/>
              <a:t> is van 6 en 6 het </a:t>
            </a:r>
            <a:r>
              <a:rPr lang="en-US" dirty="0" err="1"/>
              <a:t>dubbele</a:t>
            </a:r>
            <a:r>
              <a:rPr lang="en-US" dirty="0"/>
              <a:t> is van 3.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1FB5E4-8EF1-4D5F-893E-3013F33EA051}" type="slidenum">
              <a:rPr lang="nl-NL"/>
              <a:t>12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553414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1FB5E4-8EF1-4D5F-893E-3013F33EA051}" type="slidenum">
              <a:rPr lang="nl-NL"/>
              <a:t>12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717958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Benadruk</a:t>
            </a:r>
            <a:r>
              <a:rPr lang="en-US" dirty="0"/>
              <a:t> </a:t>
            </a:r>
            <a:r>
              <a:rPr lang="en-US" dirty="0" err="1"/>
              <a:t>dat</a:t>
            </a:r>
            <a:r>
              <a:rPr lang="en-US" dirty="0"/>
              <a:t> 5 de </a:t>
            </a:r>
            <a:r>
              <a:rPr lang="en-US" dirty="0" err="1"/>
              <a:t>helft</a:t>
            </a:r>
            <a:r>
              <a:rPr lang="en-US" dirty="0"/>
              <a:t> is van 10 en 10 het </a:t>
            </a:r>
            <a:r>
              <a:rPr lang="en-US" dirty="0" err="1"/>
              <a:t>dubbele</a:t>
            </a:r>
            <a:r>
              <a:rPr lang="en-US" dirty="0"/>
              <a:t> is van 5.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1FB5E4-8EF1-4D5F-893E-3013F33EA051}" type="slidenum">
              <a:rPr lang="nl-NL"/>
              <a:t>14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79539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1FB5E4-8EF1-4D5F-893E-3013F33EA051}" type="slidenum">
              <a:rPr lang="nl-NL"/>
              <a:t>14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12423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1FB5E4-8EF1-4D5F-893E-3013F33EA051}" type="slidenum">
              <a:rPr lang="nl-NL"/>
              <a:t>16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70003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1FB5E4-8EF1-4D5F-893E-3013F33EA051}" type="slidenum">
              <a:rPr lang="nl-NL"/>
              <a:t>16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784144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1FB5E4-8EF1-4D5F-893E-3013F33EA051}" type="slidenum">
              <a:rPr lang="nl-NL"/>
              <a:t>17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46770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1FB5E4-8EF1-4D5F-893E-3013F33EA051}" type="slidenum">
              <a:rPr lang="nl-NL"/>
              <a:t>18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873767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9299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5967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1119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5912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3495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7811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8315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7782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9604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8389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292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0546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28432901-945F-42B6-9A4D-F48C6E7327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749B465D-5136-4122-BE3D-6ADDFA425929}"/>
              </a:ext>
            </a:extLst>
          </p:cNvPr>
          <p:cNvSpPr txBox="1"/>
          <p:nvPr/>
        </p:nvSpPr>
        <p:spPr>
          <a:xfrm>
            <a:off x="5630374" y="828735"/>
            <a:ext cx="94663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nl-NL" sz="9600" dirty="0"/>
              <a:t>6</a:t>
            </a:r>
            <a:endParaRPr lang="nl-NL" sz="7200" dirty="0">
              <a:cs typeface="Calibri"/>
            </a:endParaRPr>
          </a:p>
        </p:txBody>
      </p:sp>
      <p:cxnSp>
        <p:nvCxnSpPr>
          <p:cNvPr id="7" name="Rechte verbindingslijn met pijl 6">
            <a:extLst>
              <a:ext uri="{FF2B5EF4-FFF2-40B4-BE49-F238E27FC236}">
                <a16:creationId xmlns:a16="http://schemas.microsoft.com/office/drawing/2014/main" id="{0779D8CB-1AA5-4D36-B939-532F3775E03A}"/>
              </a:ext>
            </a:extLst>
          </p:cNvPr>
          <p:cNvCxnSpPr/>
          <p:nvPr/>
        </p:nvCxnSpPr>
        <p:spPr>
          <a:xfrm>
            <a:off x="6252633" y="2209800"/>
            <a:ext cx="1200150" cy="161290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echte verbindingslijn met pijl 9">
            <a:extLst>
              <a:ext uri="{FF2B5EF4-FFF2-40B4-BE49-F238E27FC236}">
                <a16:creationId xmlns:a16="http://schemas.microsoft.com/office/drawing/2014/main" id="{93F44041-C77A-4594-A4D2-C0124F6148F6}"/>
              </a:ext>
            </a:extLst>
          </p:cNvPr>
          <p:cNvCxnSpPr>
            <a:cxnSpLocks/>
          </p:cNvCxnSpPr>
          <p:nvPr/>
        </p:nvCxnSpPr>
        <p:spPr>
          <a:xfrm flipH="1">
            <a:off x="4584699" y="2209799"/>
            <a:ext cx="1159933" cy="161290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kstvak 10">
            <a:extLst>
              <a:ext uri="{FF2B5EF4-FFF2-40B4-BE49-F238E27FC236}">
                <a16:creationId xmlns:a16="http://schemas.microsoft.com/office/drawing/2014/main" id="{20BA7F28-B08F-4E0F-84A9-803BBB3B6C7C}"/>
              </a:ext>
            </a:extLst>
          </p:cNvPr>
          <p:cNvSpPr txBox="1"/>
          <p:nvPr/>
        </p:nvSpPr>
        <p:spPr>
          <a:xfrm>
            <a:off x="3873540" y="3749734"/>
            <a:ext cx="94663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nl-NL" sz="9600" dirty="0"/>
              <a:t>4</a:t>
            </a:r>
            <a:endParaRPr lang="nl-NL" sz="96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51439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28432901-945F-42B6-9A4D-F48C6E7327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749B465D-5136-4122-BE3D-6ADDFA425929}"/>
              </a:ext>
            </a:extLst>
          </p:cNvPr>
          <p:cNvSpPr txBox="1"/>
          <p:nvPr/>
        </p:nvSpPr>
        <p:spPr>
          <a:xfrm>
            <a:off x="5609207" y="775818"/>
            <a:ext cx="81963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nl-NL" sz="9600" dirty="0">
                <a:cs typeface="Calibri"/>
              </a:rPr>
              <a:t>7</a:t>
            </a:r>
          </a:p>
        </p:txBody>
      </p:sp>
      <p:cxnSp>
        <p:nvCxnSpPr>
          <p:cNvPr id="7" name="Rechte verbindingslijn met pijl 6">
            <a:extLst>
              <a:ext uri="{FF2B5EF4-FFF2-40B4-BE49-F238E27FC236}">
                <a16:creationId xmlns:a16="http://schemas.microsoft.com/office/drawing/2014/main" id="{0779D8CB-1AA5-4D36-B939-532F3775E03A}"/>
              </a:ext>
            </a:extLst>
          </p:cNvPr>
          <p:cNvCxnSpPr/>
          <p:nvPr/>
        </p:nvCxnSpPr>
        <p:spPr>
          <a:xfrm>
            <a:off x="6252633" y="2209800"/>
            <a:ext cx="1200150" cy="161290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echte verbindingslijn met pijl 9">
            <a:extLst>
              <a:ext uri="{FF2B5EF4-FFF2-40B4-BE49-F238E27FC236}">
                <a16:creationId xmlns:a16="http://schemas.microsoft.com/office/drawing/2014/main" id="{93F44041-C77A-4594-A4D2-C0124F6148F6}"/>
              </a:ext>
            </a:extLst>
          </p:cNvPr>
          <p:cNvCxnSpPr>
            <a:cxnSpLocks/>
          </p:cNvCxnSpPr>
          <p:nvPr/>
        </p:nvCxnSpPr>
        <p:spPr>
          <a:xfrm flipH="1">
            <a:off x="4584699" y="2209799"/>
            <a:ext cx="1159933" cy="161290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kstvak 10">
            <a:extLst>
              <a:ext uri="{FF2B5EF4-FFF2-40B4-BE49-F238E27FC236}">
                <a16:creationId xmlns:a16="http://schemas.microsoft.com/office/drawing/2014/main" id="{20BA7F28-B08F-4E0F-84A9-803BBB3B6C7C}"/>
              </a:ext>
            </a:extLst>
          </p:cNvPr>
          <p:cNvSpPr txBox="1"/>
          <p:nvPr/>
        </p:nvSpPr>
        <p:spPr>
          <a:xfrm>
            <a:off x="3873540" y="3749734"/>
            <a:ext cx="94663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nl-NL" sz="9600" dirty="0">
                <a:cs typeface="Calibri"/>
              </a:rPr>
              <a:t>5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5C68B8A9-7E23-4048-B58F-94EF847DC542}"/>
              </a:ext>
            </a:extLst>
          </p:cNvPr>
          <p:cNvSpPr txBox="1"/>
          <p:nvPr/>
        </p:nvSpPr>
        <p:spPr>
          <a:xfrm>
            <a:off x="7376623" y="3749733"/>
            <a:ext cx="94663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nl-NL" sz="9600" dirty="0">
                <a:cs typeface="Calibri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2531542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28432901-945F-42B6-9A4D-F48C6E7327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749B465D-5136-4122-BE3D-6ADDFA425929}"/>
              </a:ext>
            </a:extLst>
          </p:cNvPr>
          <p:cNvSpPr txBox="1"/>
          <p:nvPr/>
        </p:nvSpPr>
        <p:spPr>
          <a:xfrm>
            <a:off x="5609207" y="775818"/>
            <a:ext cx="81963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nl-NL" sz="9600" dirty="0">
                <a:cs typeface="Calibri"/>
              </a:rPr>
              <a:t>6</a:t>
            </a:r>
          </a:p>
        </p:txBody>
      </p:sp>
      <p:cxnSp>
        <p:nvCxnSpPr>
          <p:cNvPr id="7" name="Rechte verbindingslijn met pijl 6">
            <a:extLst>
              <a:ext uri="{FF2B5EF4-FFF2-40B4-BE49-F238E27FC236}">
                <a16:creationId xmlns:a16="http://schemas.microsoft.com/office/drawing/2014/main" id="{0779D8CB-1AA5-4D36-B939-532F3775E03A}"/>
              </a:ext>
            </a:extLst>
          </p:cNvPr>
          <p:cNvCxnSpPr/>
          <p:nvPr/>
        </p:nvCxnSpPr>
        <p:spPr>
          <a:xfrm>
            <a:off x="6252633" y="2209800"/>
            <a:ext cx="1200150" cy="161290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echte verbindingslijn met pijl 9">
            <a:extLst>
              <a:ext uri="{FF2B5EF4-FFF2-40B4-BE49-F238E27FC236}">
                <a16:creationId xmlns:a16="http://schemas.microsoft.com/office/drawing/2014/main" id="{93F44041-C77A-4594-A4D2-C0124F6148F6}"/>
              </a:ext>
            </a:extLst>
          </p:cNvPr>
          <p:cNvCxnSpPr>
            <a:cxnSpLocks/>
          </p:cNvCxnSpPr>
          <p:nvPr/>
        </p:nvCxnSpPr>
        <p:spPr>
          <a:xfrm flipH="1">
            <a:off x="4584699" y="2209799"/>
            <a:ext cx="1159933" cy="161290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kstvak 10">
            <a:extLst>
              <a:ext uri="{FF2B5EF4-FFF2-40B4-BE49-F238E27FC236}">
                <a16:creationId xmlns:a16="http://schemas.microsoft.com/office/drawing/2014/main" id="{20BA7F28-B08F-4E0F-84A9-803BBB3B6C7C}"/>
              </a:ext>
            </a:extLst>
          </p:cNvPr>
          <p:cNvSpPr txBox="1"/>
          <p:nvPr/>
        </p:nvSpPr>
        <p:spPr>
          <a:xfrm>
            <a:off x="3873540" y="3749734"/>
            <a:ext cx="94663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nl-NL" sz="9600" dirty="0">
                <a:cs typeface="Calibri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2331674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28432901-945F-42B6-9A4D-F48C6E7327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749B465D-5136-4122-BE3D-6ADDFA425929}"/>
              </a:ext>
            </a:extLst>
          </p:cNvPr>
          <p:cNvSpPr txBox="1"/>
          <p:nvPr/>
        </p:nvSpPr>
        <p:spPr>
          <a:xfrm>
            <a:off x="5609207" y="775818"/>
            <a:ext cx="81963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nl-NL" sz="9600" dirty="0">
                <a:cs typeface="Calibri"/>
              </a:rPr>
              <a:t>6</a:t>
            </a:r>
          </a:p>
        </p:txBody>
      </p:sp>
      <p:cxnSp>
        <p:nvCxnSpPr>
          <p:cNvPr id="7" name="Rechte verbindingslijn met pijl 6">
            <a:extLst>
              <a:ext uri="{FF2B5EF4-FFF2-40B4-BE49-F238E27FC236}">
                <a16:creationId xmlns:a16="http://schemas.microsoft.com/office/drawing/2014/main" id="{0779D8CB-1AA5-4D36-B939-532F3775E03A}"/>
              </a:ext>
            </a:extLst>
          </p:cNvPr>
          <p:cNvCxnSpPr/>
          <p:nvPr/>
        </p:nvCxnSpPr>
        <p:spPr>
          <a:xfrm>
            <a:off x="6252633" y="2209800"/>
            <a:ext cx="1200150" cy="161290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echte verbindingslijn met pijl 9">
            <a:extLst>
              <a:ext uri="{FF2B5EF4-FFF2-40B4-BE49-F238E27FC236}">
                <a16:creationId xmlns:a16="http://schemas.microsoft.com/office/drawing/2014/main" id="{93F44041-C77A-4594-A4D2-C0124F6148F6}"/>
              </a:ext>
            </a:extLst>
          </p:cNvPr>
          <p:cNvCxnSpPr>
            <a:cxnSpLocks/>
          </p:cNvCxnSpPr>
          <p:nvPr/>
        </p:nvCxnSpPr>
        <p:spPr>
          <a:xfrm flipH="1">
            <a:off x="4584699" y="2209799"/>
            <a:ext cx="1159933" cy="161290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kstvak 10">
            <a:extLst>
              <a:ext uri="{FF2B5EF4-FFF2-40B4-BE49-F238E27FC236}">
                <a16:creationId xmlns:a16="http://schemas.microsoft.com/office/drawing/2014/main" id="{20BA7F28-B08F-4E0F-84A9-803BBB3B6C7C}"/>
              </a:ext>
            </a:extLst>
          </p:cNvPr>
          <p:cNvSpPr txBox="1"/>
          <p:nvPr/>
        </p:nvSpPr>
        <p:spPr>
          <a:xfrm>
            <a:off x="3873540" y="3749734"/>
            <a:ext cx="94663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nl-NL" sz="9600" dirty="0">
                <a:cs typeface="Calibri"/>
              </a:rPr>
              <a:t>3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F0BD5AFC-27E4-45E8-B5AD-E3A8C2522D12}"/>
              </a:ext>
            </a:extLst>
          </p:cNvPr>
          <p:cNvSpPr txBox="1"/>
          <p:nvPr/>
        </p:nvSpPr>
        <p:spPr>
          <a:xfrm>
            <a:off x="7376623" y="3749733"/>
            <a:ext cx="94663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nl-NL" sz="9600" dirty="0">
                <a:cs typeface="Calibri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41624090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28432901-945F-42B6-9A4D-F48C6E7327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749B465D-5136-4122-BE3D-6ADDFA425929}"/>
              </a:ext>
            </a:extLst>
          </p:cNvPr>
          <p:cNvSpPr txBox="1"/>
          <p:nvPr/>
        </p:nvSpPr>
        <p:spPr>
          <a:xfrm>
            <a:off x="5296912" y="738343"/>
            <a:ext cx="1431728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nl-NL" sz="9600" dirty="0">
                <a:cs typeface="Calibri"/>
              </a:rPr>
              <a:t>10</a:t>
            </a:r>
          </a:p>
        </p:txBody>
      </p:sp>
      <p:cxnSp>
        <p:nvCxnSpPr>
          <p:cNvPr id="7" name="Rechte verbindingslijn met pijl 6">
            <a:extLst>
              <a:ext uri="{FF2B5EF4-FFF2-40B4-BE49-F238E27FC236}">
                <a16:creationId xmlns:a16="http://schemas.microsoft.com/office/drawing/2014/main" id="{0779D8CB-1AA5-4D36-B939-532F3775E03A}"/>
              </a:ext>
            </a:extLst>
          </p:cNvPr>
          <p:cNvCxnSpPr/>
          <p:nvPr/>
        </p:nvCxnSpPr>
        <p:spPr>
          <a:xfrm>
            <a:off x="6252633" y="2209800"/>
            <a:ext cx="1200150" cy="161290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echte verbindingslijn met pijl 9">
            <a:extLst>
              <a:ext uri="{FF2B5EF4-FFF2-40B4-BE49-F238E27FC236}">
                <a16:creationId xmlns:a16="http://schemas.microsoft.com/office/drawing/2014/main" id="{93F44041-C77A-4594-A4D2-C0124F6148F6}"/>
              </a:ext>
            </a:extLst>
          </p:cNvPr>
          <p:cNvCxnSpPr>
            <a:cxnSpLocks/>
          </p:cNvCxnSpPr>
          <p:nvPr/>
        </p:nvCxnSpPr>
        <p:spPr>
          <a:xfrm flipH="1">
            <a:off x="4584699" y="2209799"/>
            <a:ext cx="1159933" cy="161290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kstvak 10">
            <a:extLst>
              <a:ext uri="{FF2B5EF4-FFF2-40B4-BE49-F238E27FC236}">
                <a16:creationId xmlns:a16="http://schemas.microsoft.com/office/drawing/2014/main" id="{20BA7F28-B08F-4E0F-84A9-803BBB3B6C7C}"/>
              </a:ext>
            </a:extLst>
          </p:cNvPr>
          <p:cNvSpPr txBox="1"/>
          <p:nvPr/>
        </p:nvSpPr>
        <p:spPr>
          <a:xfrm>
            <a:off x="3873540" y="3749734"/>
            <a:ext cx="94663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nl-NL" sz="9600" dirty="0">
                <a:cs typeface="Calibri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7158759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28432901-945F-42B6-9A4D-F48C6E7327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749B465D-5136-4122-BE3D-6ADDFA425929}"/>
              </a:ext>
            </a:extLst>
          </p:cNvPr>
          <p:cNvSpPr txBox="1"/>
          <p:nvPr/>
        </p:nvSpPr>
        <p:spPr>
          <a:xfrm>
            <a:off x="5296912" y="738343"/>
            <a:ext cx="1431728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nl-NL" sz="9600" dirty="0">
                <a:cs typeface="Calibri"/>
              </a:rPr>
              <a:t>10</a:t>
            </a:r>
          </a:p>
        </p:txBody>
      </p:sp>
      <p:cxnSp>
        <p:nvCxnSpPr>
          <p:cNvPr id="7" name="Rechte verbindingslijn met pijl 6">
            <a:extLst>
              <a:ext uri="{FF2B5EF4-FFF2-40B4-BE49-F238E27FC236}">
                <a16:creationId xmlns:a16="http://schemas.microsoft.com/office/drawing/2014/main" id="{0779D8CB-1AA5-4D36-B939-532F3775E03A}"/>
              </a:ext>
            </a:extLst>
          </p:cNvPr>
          <p:cNvCxnSpPr/>
          <p:nvPr/>
        </p:nvCxnSpPr>
        <p:spPr>
          <a:xfrm>
            <a:off x="6252633" y="2209800"/>
            <a:ext cx="1200150" cy="161290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echte verbindingslijn met pijl 9">
            <a:extLst>
              <a:ext uri="{FF2B5EF4-FFF2-40B4-BE49-F238E27FC236}">
                <a16:creationId xmlns:a16="http://schemas.microsoft.com/office/drawing/2014/main" id="{93F44041-C77A-4594-A4D2-C0124F6148F6}"/>
              </a:ext>
            </a:extLst>
          </p:cNvPr>
          <p:cNvCxnSpPr>
            <a:cxnSpLocks/>
          </p:cNvCxnSpPr>
          <p:nvPr/>
        </p:nvCxnSpPr>
        <p:spPr>
          <a:xfrm flipH="1">
            <a:off x="4584699" y="2209799"/>
            <a:ext cx="1159933" cy="161290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kstvak 10">
            <a:extLst>
              <a:ext uri="{FF2B5EF4-FFF2-40B4-BE49-F238E27FC236}">
                <a16:creationId xmlns:a16="http://schemas.microsoft.com/office/drawing/2014/main" id="{20BA7F28-B08F-4E0F-84A9-803BBB3B6C7C}"/>
              </a:ext>
            </a:extLst>
          </p:cNvPr>
          <p:cNvSpPr txBox="1"/>
          <p:nvPr/>
        </p:nvSpPr>
        <p:spPr>
          <a:xfrm>
            <a:off x="3873540" y="3749734"/>
            <a:ext cx="94663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nl-NL" sz="9600" dirty="0">
                <a:cs typeface="Calibri"/>
              </a:rPr>
              <a:t>5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D17FD8A5-7A78-4845-9F3A-B4A9CB8721AB}"/>
              </a:ext>
            </a:extLst>
          </p:cNvPr>
          <p:cNvSpPr txBox="1"/>
          <p:nvPr/>
        </p:nvSpPr>
        <p:spPr>
          <a:xfrm>
            <a:off x="7376623" y="3749733"/>
            <a:ext cx="94663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nl-NL" sz="9600" dirty="0">
                <a:cs typeface="Calibri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3523261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28432901-945F-42B6-9A4D-F48C6E7327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749B465D-5136-4122-BE3D-6ADDFA425929}"/>
              </a:ext>
            </a:extLst>
          </p:cNvPr>
          <p:cNvSpPr txBox="1"/>
          <p:nvPr/>
        </p:nvSpPr>
        <p:spPr>
          <a:xfrm>
            <a:off x="5571732" y="700868"/>
            <a:ext cx="894581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nl-NL" sz="9600" dirty="0">
                <a:cs typeface="Calibri"/>
              </a:rPr>
              <a:t>7</a:t>
            </a:r>
          </a:p>
        </p:txBody>
      </p:sp>
      <p:cxnSp>
        <p:nvCxnSpPr>
          <p:cNvPr id="7" name="Rechte verbindingslijn met pijl 6">
            <a:extLst>
              <a:ext uri="{FF2B5EF4-FFF2-40B4-BE49-F238E27FC236}">
                <a16:creationId xmlns:a16="http://schemas.microsoft.com/office/drawing/2014/main" id="{0779D8CB-1AA5-4D36-B939-532F3775E03A}"/>
              </a:ext>
            </a:extLst>
          </p:cNvPr>
          <p:cNvCxnSpPr/>
          <p:nvPr/>
        </p:nvCxnSpPr>
        <p:spPr>
          <a:xfrm>
            <a:off x="6252633" y="2209800"/>
            <a:ext cx="1200150" cy="161290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echte verbindingslijn met pijl 9">
            <a:extLst>
              <a:ext uri="{FF2B5EF4-FFF2-40B4-BE49-F238E27FC236}">
                <a16:creationId xmlns:a16="http://schemas.microsoft.com/office/drawing/2014/main" id="{93F44041-C77A-4594-A4D2-C0124F6148F6}"/>
              </a:ext>
            </a:extLst>
          </p:cNvPr>
          <p:cNvCxnSpPr>
            <a:cxnSpLocks/>
          </p:cNvCxnSpPr>
          <p:nvPr/>
        </p:nvCxnSpPr>
        <p:spPr>
          <a:xfrm flipH="1">
            <a:off x="4584699" y="2209799"/>
            <a:ext cx="1159933" cy="161290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kstvak 10">
            <a:extLst>
              <a:ext uri="{FF2B5EF4-FFF2-40B4-BE49-F238E27FC236}">
                <a16:creationId xmlns:a16="http://schemas.microsoft.com/office/drawing/2014/main" id="{20BA7F28-B08F-4E0F-84A9-803BBB3B6C7C}"/>
              </a:ext>
            </a:extLst>
          </p:cNvPr>
          <p:cNvSpPr txBox="1"/>
          <p:nvPr/>
        </p:nvSpPr>
        <p:spPr>
          <a:xfrm>
            <a:off x="3873540" y="3749734"/>
            <a:ext cx="94663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nl-NL" sz="9600" dirty="0">
                <a:cs typeface="Calibri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2116174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28432901-945F-42B6-9A4D-F48C6E7327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749B465D-5136-4122-BE3D-6ADDFA425929}"/>
              </a:ext>
            </a:extLst>
          </p:cNvPr>
          <p:cNvSpPr txBox="1"/>
          <p:nvPr/>
        </p:nvSpPr>
        <p:spPr>
          <a:xfrm>
            <a:off x="5571732" y="700868"/>
            <a:ext cx="894581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nl-NL" sz="9600" dirty="0">
                <a:cs typeface="Calibri"/>
              </a:rPr>
              <a:t>7</a:t>
            </a:r>
          </a:p>
        </p:txBody>
      </p:sp>
      <p:cxnSp>
        <p:nvCxnSpPr>
          <p:cNvPr id="7" name="Rechte verbindingslijn met pijl 6">
            <a:extLst>
              <a:ext uri="{FF2B5EF4-FFF2-40B4-BE49-F238E27FC236}">
                <a16:creationId xmlns:a16="http://schemas.microsoft.com/office/drawing/2014/main" id="{0779D8CB-1AA5-4D36-B939-532F3775E03A}"/>
              </a:ext>
            </a:extLst>
          </p:cNvPr>
          <p:cNvCxnSpPr/>
          <p:nvPr/>
        </p:nvCxnSpPr>
        <p:spPr>
          <a:xfrm>
            <a:off x="6252633" y="2209800"/>
            <a:ext cx="1200150" cy="161290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echte verbindingslijn met pijl 9">
            <a:extLst>
              <a:ext uri="{FF2B5EF4-FFF2-40B4-BE49-F238E27FC236}">
                <a16:creationId xmlns:a16="http://schemas.microsoft.com/office/drawing/2014/main" id="{93F44041-C77A-4594-A4D2-C0124F6148F6}"/>
              </a:ext>
            </a:extLst>
          </p:cNvPr>
          <p:cNvCxnSpPr>
            <a:cxnSpLocks/>
          </p:cNvCxnSpPr>
          <p:nvPr/>
        </p:nvCxnSpPr>
        <p:spPr>
          <a:xfrm flipH="1">
            <a:off x="4584699" y="2209799"/>
            <a:ext cx="1159933" cy="161290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kstvak 10">
            <a:extLst>
              <a:ext uri="{FF2B5EF4-FFF2-40B4-BE49-F238E27FC236}">
                <a16:creationId xmlns:a16="http://schemas.microsoft.com/office/drawing/2014/main" id="{20BA7F28-B08F-4E0F-84A9-803BBB3B6C7C}"/>
              </a:ext>
            </a:extLst>
          </p:cNvPr>
          <p:cNvSpPr txBox="1"/>
          <p:nvPr/>
        </p:nvSpPr>
        <p:spPr>
          <a:xfrm>
            <a:off x="3873540" y="3749734"/>
            <a:ext cx="94663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nl-NL" sz="9600" dirty="0">
                <a:cs typeface="Calibri"/>
              </a:rPr>
              <a:t>3</a:t>
            </a:r>
          </a:p>
        </p:txBody>
      </p:sp>
      <p:sp>
        <p:nvSpPr>
          <p:cNvPr id="12" name="Tekstvak 1">
            <a:extLst>
              <a:ext uri="{FF2B5EF4-FFF2-40B4-BE49-F238E27FC236}">
                <a16:creationId xmlns:a16="http://schemas.microsoft.com/office/drawing/2014/main" id="{73F523F3-D1C1-4730-86E5-5E96029C623D}"/>
              </a:ext>
            </a:extLst>
          </p:cNvPr>
          <p:cNvSpPr txBox="1"/>
          <p:nvPr/>
        </p:nvSpPr>
        <p:spPr>
          <a:xfrm>
            <a:off x="7376623" y="3749733"/>
            <a:ext cx="946630" cy="156966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nl-NL" sz="9600" dirty="0">
                <a:cs typeface="Calibri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0390926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28432901-945F-42B6-9A4D-F48C6E7327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749B465D-5136-4122-BE3D-6ADDFA425929}"/>
              </a:ext>
            </a:extLst>
          </p:cNvPr>
          <p:cNvSpPr txBox="1"/>
          <p:nvPr/>
        </p:nvSpPr>
        <p:spPr>
          <a:xfrm>
            <a:off x="5571732" y="700868"/>
            <a:ext cx="894581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nl-NL" sz="9600" dirty="0">
                <a:cs typeface="Calibri"/>
              </a:rPr>
              <a:t>9</a:t>
            </a:r>
          </a:p>
        </p:txBody>
      </p:sp>
      <p:cxnSp>
        <p:nvCxnSpPr>
          <p:cNvPr id="7" name="Rechte verbindingslijn met pijl 6">
            <a:extLst>
              <a:ext uri="{FF2B5EF4-FFF2-40B4-BE49-F238E27FC236}">
                <a16:creationId xmlns:a16="http://schemas.microsoft.com/office/drawing/2014/main" id="{0779D8CB-1AA5-4D36-B939-532F3775E03A}"/>
              </a:ext>
            </a:extLst>
          </p:cNvPr>
          <p:cNvCxnSpPr/>
          <p:nvPr/>
        </p:nvCxnSpPr>
        <p:spPr>
          <a:xfrm>
            <a:off x="6252633" y="2209800"/>
            <a:ext cx="1200150" cy="161290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echte verbindingslijn met pijl 9">
            <a:extLst>
              <a:ext uri="{FF2B5EF4-FFF2-40B4-BE49-F238E27FC236}">
                <a16:creationId xmlns:a16="http://schemas.microsoft.com/office/drawing/2014/main" id="{93F44041-C77A-4594-A4D2-C0124F6148F6}"/>
              </a:ext>
            </a:extLst>
          </p:cNvPr>
          <p:cNvCxnSpPr>
            <a:cxnSpLocks/>
          </p:cNvCxnSpPr>
          <p:nvPr/>
        </p:nvCxnSpPr>
        <p:spPr>
          <a:xfrm flipH="1">
            <a:off x="4584699" y="2209799"/>
            <a:ext cx="1159933" cy="161290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kstvak 10">
            <a:extLst>
              <a:ext uri="{FF2B5EF4-FFF2-40B4-BE49-F238E27FC236}">
                <a16:creationId xmlns:a16="http://schemas.microsoft.com/office/drawing/2014/main" id="{20BA7F28-B08F-4E0F-84A9-803BBB3B6C7C}"/>
              </a:ext>
            </a:extLst>
          </p:cNvPr>
          <p:cNvSpPr txBox="1"/>
          <p:nvPr/>
        </p:nvSpPr>
        <p:spPr>
          <a:xfrm>
            <a:off x="3873540" y="3749734"/>
            <a:ext cx="94663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nl-NL" sz="9600" dirty="0">
                <a:cs typeface="Calibri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42327362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28432901-945F-42B6-9A4D-F48C6E7327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749B465D-5136-4122-BE3D-6ADDFA425929}"/>
              </a:ext>
            </a:extLst>
          </p:cNvPr>
          <p:cNvSpPr txBox="1"/>
          <p:nvPr/>
        </p:nvSpPr>
        <p:spPr>
          <a:xfrm>
            <a:off x="5571732" y="700868"/>
            <a:ext cx="894581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nl-NL" sz="9600" dirty="0">
                <a:cs typeface="Calibri"/>
              </a:rPr>
              <a:t>9</a:t>
            </a:r>
          </a:p>
        </p:txBody>
      </p:sp>
      <p:cxnSp>
        <p:nvCxnSpPr>
          <p:cNvPr id="7" name="Rechte verbindingslijn met pijl 6">
            <a:extLst>
              <a:ext uri="{FF2B5EF4-FFF2-40B4-BE49-F238E27FC236}">
                <a16:creationId xmlns:a16="http://schemas.microsoft.com/office/drawing/2014/main" id="{0779D8CB-1AA5-4D36-B939-532F3775E03A}"/>
              </a:ext>
            </a:extLst>
          </p:cNvPr>
          <p:cNvCxnSpPr/>
          <p:nvPr/>
        </p:nvCxnSpPr>
        <p:spPr>
          <a:xfrm>
            <a:off x="6252633" y="2209800"/>
            <a:ext cx="1200150" cy="161290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echte verbindingslijn met pijl 9">
            <a:extLst>
              <a:ext uri="{FF2B5EF4-FFF2-40B4-BE49-F238E27FC236}">
                <a16:creationId xmlns:a16="http://schemas.microsoft.com/office/drawing/2014/main" id="{93F44041-C77A-4594-A4D2-C0124F6148F6}"/>
              </a:ext>
            </a:extLst>
          </p:cNvPr>
          <p:cNvCxnSpPr>
            <a:cxnSpLocks/>
          </p:cNvCxnSpPr>
          <p:nvPr/>
        </p:nvCxnSpPr>
        <p:spPr>
          <a:xfrm flipH="1">
            <a:off x="4584699" y="2209799"/>
            <a:ext cx="1159933" cy="161290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kstvak 10">
            <a:extLst>
              <a:ext uri="{FF2B5EF4-FFF2-40B4-BE49-F238E27FC236}">
                <a16:creationId xmlns:a16="http://schemas.microsoft.com/office/drawing/2014/main" id="{20BA7F28-B08F-4E0F-84A9-803BBB3B6C7C}"/>
              </a:ext>
            </a:extLst>
          </p:cNvPr>
          <p:cNvSpPr txBox="1"/>
          <p:nvPr/>
        </p:nvSpPr>
        <p:spPr>
          <a:xfrm>
            <a:off x="3873540" y="3749734"/>
            <a:ext cx="94663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nl-NL" sz="9600" dirty="0">
                <a:cs typeface="Calibri"/>
              </a:rPr>
              <a:t>2</a:t>
            </a:r>
          </a:p>
        </p:txBody>
      </p:sp>
      <p:sp>
        <p:nvSpPr>
          <p:cNvPr id="12" name="Tekstvak 1">
            <a:extLst>
              <a:ext uri="{FF2B5EF4-FFF2-40B4-BE49-F238E27FC236}">
                <a16:creationId xmlns:a16="http://schemas.microsoft.com/office/drawing/2014/main" id="{73F523F3-D1C1-4730-86E5-5E96029C623D}"/>
              </a:ext>
            </a:extLst>
          </p:cNvPr>
          <p:cNvSpPr txBox="1"/>
          <p:nvPr/>
        </p:nvSpPr>
        <p:spPr>
          <a:xfrm>
            <a:off x="7376623" y="3749733"/>
            <a:ext cx="946630" cy="156966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nl-NL" sz="9600" dirty="0">
                <a:cs typeface="Calibri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11204614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28432901-945F-42B6-9A4D-F48C6E7327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749B465D-5136-4122-BE3D-6ADDFA425929}"/>
              </a:ext>
            </a:extLst>
          </p:cNvPr>
          <p:cNvSpPr txBox="1"/>
          <p:nvPr/>
        </p:nvSpPr>
        <p:spPr>
          <a:xfrm>
            <a:off x="5571732" y="700868"/>
            <a:ext cx="894581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nl-NL" sz="9600" dirty="0">
                <a:cs typeface="Calibri"/>
              </a:rPr>
              <a:t>8</a:t>
            </a:r>
          </a:p>
        </p:txBody>
      </p:sp>
      <p:cxnSp>
        <p:nvCxnSpPr>
          <p:cNvPr id="7" name="Rechte verbindingslijn met pijl 6">
            <a:extLst>
              <a:ext uri="{FF2B5EF4-FFF2-40B4-BE49-F238E27FC236}">
                <a16:creationId xmlns:a16="http://schemas.microsoft.com/office/drawing/2014/main" id="{0779D8CB-1AA5-4D36-B939-532F3775E03A}"/>
              </a:ext>
            </a:extLst>
          </p:cNvPr>
          <p:cNvCxnSpPr/>
          <p:nvPr/>
        </p:nvCxnSpPr>
        <p:spPr>
          <a:xfrm>
            <a:off x="6252633" y="2209800"/>
            <a:ext cx="1200150" cy="161290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echte verbindingslijn met pijl 9">
            <a:extLst>
              <a:ext uri="{FF2B5EF4-FFF2-40B4-BE49-F238E27FC236}">
                <a16:creationId xmlns:a16="http://schemas.microsoft.com/office/drawing/2014/main" id="{93F44041-C77A-4594-A4D2-C0124F6148F6}"/>
              </a:ext>
            </a:extLst>
          </p:cNvPr>
          <p:cNvCxnSpPr>
            <a:cxnSpLocks/>
          </p:cNvCxnSpPr>
          <p:nvPr/>
        </p:nvCxnSpPr>
        <p:spPr>
          <a:xfrm flipH="1">
            <a:off x="4584699" y="2209799"/>
            <a:ext cx="1159933" cy="161290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kstvak 10">
            <a:extLst>
              <a:ext uri="{FF2B5EF4-FFF2-40B4-BE49-F238E27FC236}">
                <a16:creationId xmlns:a16="http://schemas.microsoft.com/office/drawing/2014/main" id="{20BA7F28-B08F-4E0F-84A9-803BBB3B6C7C}"/>
              </a:ext>
            </a:extLst>
          </p:cNvPr>
          <p:cNvSpPr txBox="1"/>
          <p:nvPr/>
        </p:nvSpPr>
        <p:spPr>
          <a:xfrm>
            <a:off x="3873540" y="3749734"/>
            <a:ext cx="94663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nl-NL" sz="9600" dirty="0">
                <a:cs typeface="Calibri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31964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28432901-945F-42B6-9A4D-F48C6E7327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749B465D-5136-4122-BE3D-6ADDFA425929}"/>
              </a:ext>
            </a:extLst>
          </p:cNvPr>
          <p:cNvSpPr txBox="1"/>
          <p:nvPr/>
        </p:nvSpPr>
        <p:spPr>
          <a:xfrm>
            <a:off x="5630374" y="828735"/>
            <a:ext cx="94663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nl-NL" sz="9600" dirty="0"/>
              <a:t>6</a:t>
            </a:r>
            <a:endParaRPr lang="nl-NL" sz="7200" dirty="0">
              <a:cs typeface="Calibri"/>
            </a:endParaRPr>
          </a:p>
        </p:txBody>
      </p:sp>
      <p:cxnSp>
        <p:nvCxnSpPr>
          <p:cNvPr id="7" name="Rechte verbindingslijn met pijl 6">
            <a:extLst>
              <a:ext uri="{FF2B5EF4-FFF2-40B4-BE49-F238E27FC236}">
                <a16:creationId xmlns:a16="http://schemas.microsoft.com/office/drawing/2014/main" id="{0779D8CB-1AA5-4D36-B939-532F3775E03A}"/>
              </a:ext>
            </a:extLst>
          </p:cNvPr>
          <p:cNvCxnSpPr/>
          <p:nvPr/>
        </p:nvCxnSpPr>
        <p:spPr>
          <a:xfrm>
            <a:off x="6252633" y="2209800"/>
            <a:ext cx="1200150" cy="161290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echte verbindingslijn met pijl 9">
            <a:extLst>
              <a:ext uri="{FF2B5EF4-FFF2-40B4-BE49-F238E27FC236}">
                <a16:creationId xmlns:a16="http://schemas.microsoft.com/office/drawing/2014/main" id="{93F44041-C77A-4594-A4D2-C0124F6148F6}"/>
              </a:ext>
            </a:extLst>
          </p:cNvPr>
          <p:cNvCxnSpPr>
            <a:cxnSpLocks/>
          </p:cNvCxnSpPr>
          <p:nvPr/>
        </p:nvCxnSpPr>
        <p:spPr>
          <a:xfrm flipH="1">
            <a:off x="4584699" y="2209799"/>
            <a:ext cx="1159933" cy="161290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kstvak 10">
            <a:extLst>
              <a:ext uri="{FF2B5EF4-FFF2-40B4-BE49-F238E27FC236}">
                <a16:creationId xmlns:a16="http://schemas.microsoft.com/office/drawing/2014/main" id="{20BA7F28-B08F-4E0F-84A9-803BBB3B6C7C}"/>
              </a:ext>
            </a:extLst>
          </p:cNvPr>
          <p:cNvSpPr txBox="1"/>
          <p:nvPr/>
        </p:nvSpPr>
        <p:spPr>
          <a:xfrm>
            <a:off x="3873540" y="3749734"/>
            <a:ext cx="94663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nl-NL" sz="9600" dirty="0"/>
              <a:t>4</a:t>
            </a:r>
            <a:endParaRPr lang="nl-NL" sz="9600" dirty="0">
              <a:cs typeface="Calibri"/>
            </a:endParaRP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371361FA-3394-419F-8D8A-EDCA382355FE}"/>
              </a:ext>
            </a:extLst>
          </p:cNvPr>
          <p:cNvSpPr txBox="1"/>
          <p:nvPr/>
        </p:nvSpPr>
        <p:spPr>
          <a:xfrm>
            <a:off x="7376623" y="3749733"/>
            <a:ext cx="94663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nl-NL" sz="9600" dirty="0">
                <a:cs typeface="Calibri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1379339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28432901-945F-42B6-9A4D-F48C6E7327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749B465D-5136-4122-BE3D-6ADDFA425929}"/>
              </a:ext>
            </a:extLst>
          </p:cNvPr>
          <p:cNvSpPr txBox="1"/>
          <p:nvPr/>
        </p:nvSpPr>
        <p:spPr>
          <a:xfrm>
            <a:off x="5571732" y="700868"/>
            <a:ext cx="894581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nl-NL" sz="9600" dirty="0">
                <a:cs typeface="Calibri"/>
              </a:rPr>
              <a:t>8</a:t>
            </a:r>
          </a:p>
        </p:txBody>
      </p:sp>
      <p:cxnSp>
        <p:nvCxnSpPr>
          <p:cNvPr id="7" name="Rechte verbindingslijn met pijl 6">
            <a:extLst>
              <a:ext uri="{FF2B5EF4-FFF2-40B4-BE49-F238E27FC236}">
                <a16:creationId xmlns:a16="http://schemas.microsoft.com/office/drawing/2014/main" id="{0779D8CB-1AA5-4D36-B939-532F3775E03A}"/>
              </a:ext>
            </a:extLst>
          </p:cNvPr>
          <p:cNvCxnSpPr/>
          <p:nvPr/>
        </p:nvCxnSpPr>
        <p:spPr>
          <a:xfrm>
            <a:off x="6252633" y="2209800"/>
            <a:ext cx="1200150" cy="161290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echte verbindingslijn met pijl 9">
            <a:extLst>
              <a:ext uri="{FF2B5EF4-FFF2-40B4-BE49-F238E27FC236}">
                <a16:creationId xmlns:a16="http://schemas.microsoft.com/office/drawing/2014/main" id="{93F44041-C77A-4594-A4D2-C0124F6148F6}"/>
              </a:ext>
            </a:extLst>
          </p:cNvPr>
          <p:cNvCxnSpPr>
            <a:cxnSpLocks/>
          </p:cNvCxnSpPr>
          <p:nvPr/>
        </p:nvCxnSpPr>
        <p:spPr>
          <a:xfrm flipH="1">
            <a:off x="4584699" y="2209799"/>
            <a:ext cx="1159933" cy="161290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kstvak 10">
            <a:extLst>
              <a:ext uri="{FF2B5EF4-FFF2-40B4-BE49-F238E27FC236}">
                <a16:creationId xmlns:a16="http://schemas.microsoft.com/office/drawing/2014/main" id="{20BA7F28-B08F-4E0F-84A9-803BBB3B6C7C}"/>
              </a:ext>
            </a:extLst>
          </p:cNvPr>
          <p:cNvSpPr txBox="1"/>
          <p:nvPr/>
        </p:nvSpPr>
        <p:spPr>
          <a:xfrm>
            <a:off x="3873540" y="3749734"/>
            <a:ext cx="94663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nl-NL" sz="9600" dirty="0">
                <a:cs typeface="Calibri"/>
              </a:rPr>
              <a:t>4</a:t>
            </a:r>
          </a:p>
        </p:txBody>
      </p:sp>
      <p:sp>
        <p:nvSpPr>
          <p:cNvPr id="12" name="Tekstvak 1">
            <a:extLst>
              <a:ext uri="{FF2B5EF4-FFF2-40B4-BE49-F238E27FC236}">
                <a16:creationId xmlns:a16="http://schemas.microsoft.com/office/drawing/2014/main" id="{73F523F3-D1C1-4730-86E5-5E96029C623D}"/>
              </a:ext>
            </a:extLst>
          </p:cNvPr>
          <p:cNvSpPr txBox="1"/>
          <p:nvPr/>
        </p:nvSpPr>
        <p:spPr>
          <a:xfrm>
            <a:off x="7376623" y="3749733"/>
            <a:ext cx="946630" cy="156966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nl-NL" sz="9600" dirty="0">
                <a:cs typeface="Calibri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733408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28432901-945F-42B6-9A4D-F48C6E7327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749B465D-5136-4122-BE3D-6ADDFA425929}"/>
              </a:ext>
            </a:extLst>
          </p:cNvPr>
          <p:cNvSpPr txBox="1"/>
          <p:nvPr/>
        </p:nvSpPr>
        <p:spPr>
          <a:xfrm>
            <a:off x="5630374" y="828735"/>
            <a:ext cx="94663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nl-NL" sz="9600" dirty="0">
                <a:cs typeface="Calibri"/>
              </a:rPr>
              <a:t>9</a:t>
            </a:r>
          </a:p>
        </p:txBody>
      </p:sp>
      <p:cxnSp>
        <p:nvCxnSpPr>
          <p:cNvPr id="7" name="Rechte verbindingslijn met pijl 6">
            <a:extLst>
              <a:ext uri="{FF2B5EF4-FFF2-40B4-BE49-F238E27FC236}">
                <a16:creationId xmlns:a16="http://schemas.microsoft.com/office/drawing/2014/main" id="{0779D8CB-1AA5-4D36-B939-532F3775E03A}"/>
              </a:ext>
            </a:extLst>
          </p:cNvPr>
          <p:cNvCxnSpPr/>
          <p:nvPr/>
        </p:nvCxnSpPr>
        <p:spPr>
          <a:xfrm>
            <a:off x="6252633" y="2209800"/>
            <a:ext cx="1200150" cy="161290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echte verbindingslijn met pijl 9">
            <a:extLst>
              <a:ext uri="{FF2B5EF4-FFF2-40B4-BE49-F238E27FC236}">
                <a16:creationId xmlns:a16="http://schemas.microsoft.com/office/drawing/2014/main" id="{93F44041-C77A-4594-A4D2-C0124F6148F6}"/>
              </a:ext>
            </a:extLst>
          </p:cNvPr>
          <p:cNvCxnSpPr>
            <a:cxnSpLocks/>
          </p:cNvCxnSpPr>
          <p:nvPr/>
        </p:nvCxnSpPr>
        <p:spPr>
          <a:xfrm flipH="1">
            <a:off x="4584699" y="2209799"/>
            <a:ext cx="1159933" cy="161290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kstvak 10">
            <a:extLst>
              <a:ext uri="{FF2B5EF4-FFF2-40B4-BE49-F238E27FC236}">
                <a16:creationId xmlns:a16="http://schemas.microsoft.com/office/drawing/2014/main" id="{20BA7F28-B08F-4E0F-84A9-803BBB3B6C7C}"/>
              </a:ext>
            </a:extLst>
          </p:cNvPr>
          <p:cNvSpPr txBox="1"/>
          <p:nvPr/>
        </p:nvSpPr>
        <p:spPr>
          <a:xfrm>
            <a:off x="3873540" y="3749734"/>
            <a:ext cx="94663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nl-NL" sz="9600" dirty="0">
                <a:cs typeface="Calibri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230269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28432901-945F-42B6-9A4D-F48C6E7327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749B465D-5136-4122-BE3D-6ADDFA425929}"/>
              </a:ext>
            </a:extLst>
          </p:cNvPr>
          <p:cNvSpPr txBox="1"/>
          <p:nvPr/>
        </p:nvSpPr>
        <p:spPr>
          <a:xfrm>
            <a:off x="5630374" y="828735"/>
            <a:ext cx="94663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nl-NL" sz="9600" dirty="0">
                <a:cs typeface="Calibri"/>
              </a:rPr>
              <a:t>9</a:t>
            </a:r>
          </a:p>
        </p:txBody>
      </p:sp>
      <p:cxnSp>
        <p:nvCxnSpPr>
          <p:cNvPr id="7" name="Rechte verbindingslijn met pijl 6">
            <a:extLst>
              <a:ext uri="{FF2B5EF4-FFF2-40B4-BE49-F238E27FC236}">
                <a16:creationId xmlns:a16="http://schemas.microsoft.com/office/drawing/2014/main" id="{0779D8CB-1AA5-4D36-B939-532F3775E03A}"/>
              </a:ext>
            </a:extLst>
          </p:cNvPr>
          <p:cNvCxnSpPr/>
          <p:nvPr/>
        </p:nvCxnSpPr>
        <p:spPr>
          <a:xfrm>
            <a:off x="6252633" y="2209800"/>
            <a:ext cx="1200150" cy="161290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echte verbindingslijn met pijl 9">
            <a:extLst>
              <a:ext uri="{FF2B5EF4-FFF2-40B4-BE49-F238E27FC236}">
                <a16:creationId xmlns:a16="http://schemas.microsoft.com/office/drawing/2014/main" id="{93F44041-C77A-4594-A4D2-C0124F6148F6}"/>
              </a:ext>
            </a:extLst>
          </p:cNvPr>
          <p:cNvCxnSpPr>
            <a:cxnSpLocks/>
          </p:cNvCxnSpPr>
          <p:nvPr/>
        </p:nvCxnSpPr>
        <p:spPr>
          <a:xfrm flipH="1">
            <a:off x="4584699" y="2209799"/>
            <a:ext cx="1159933" cy="161290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kstvak 10">
            <a:extLst>
              <a:ext uri="{FF2B5EF4-FFF2-40B4-BE49-F238E27FC236}">
                <a16:creationId xmlns:a16="http://schemas.microsoft.com/office/drawing/2014/main" id="{20BA7F28-B08F-4E0F-84A9-803BBB3B6C7C}"/>
              </a:ext>
            </a:extLst>
          </p:cNvPr>
          <p:cNvSpPr txBox="1"/>
          <p:nvPr/>
        </p:nvSpPr>
        <p:spPr>
          <a:xfrm>
            <a:off x="3873540" y="3749734"/>
            <a:ext cx="94663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nl-NL" sz="9600" dirty="0">
                <a:cs typeface="Calibri"/>
              </a:rPr>
              <a:t>6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371361FA-3394-419F-8D8A-EDCA382355FE}"/>
              </a:ext>
            </a:extLst>
          </p:cNvPr>
          <p:cNvSpPr txBox="1"/>
          <p:nvPr/>
        </p:nvSpPr>
        <p:spPr>
          <a:xfrm>
            <a:off x="7376623" y="3749733"/>
            <a:ext cx="94663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nl-NL" sz="9600" dirty="0">
                <a:cs typeface="Calibri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40001673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28432901-945F-42B6-9A4D-F48C6E7327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749B465D-5136-4122-BE3D-6ADDFA425929}"/>
              </a:ext>
            </a:extLst>
          </p:cNvPr>
          <p:cNvSpPr txBox="1"/>
          <p:nvPr/>
        </p:nvSpPr>
        <p:spPr>
          <a:xfrm>
            <a:off x="5281124" y="796985"/>
            <a:ext cx="1475796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nl-NL" sz="9600" dirty="0">
                <a:cs typeface="Calibri"/>
              </a:rPr>
              <a:t>10</a:t>
            </a:r>
          </a:p>
        </p:txBody>
      </p:sp>
      <p:cxnSp>
        <p:nvCxnSpPr>
          <p:cNvPr id="7" name="Rechte verbindingslijn met pijl 6">
            <a:extLst>
              <a:ext uri="{FF2B5EF4-FFF2-40B4-BE49-F238E27FC236}">
                <a16:creationId xmlns:a16="http://schemas.microsoft.com/office/drawing/2014/main" id="{0779D8CB-1AA5-4D36-B939-532F3775E03A}"/>
              </a:ext>
            </a:extLst>
          </p:cNvPr>
          <p:cNvCxnSpPr/>
          <p:nvPr/>
        </p:nvCxnSpPr>
        <p:spPr>
          <a:xfrm>
            <a:off x="6252633" y="2209800"/>
            <a:ext cx="1200150" cy="161290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echte verbindingslijn met pijl 9">
            <a:extLst>
              <a:ext uri="{FF2B5EF4-FFF2-40B4-BE49-F238E27FC236}">
                <a16:creationId xmlns:a16="http://schemas.microsoft.com/office/drawing/2014/main" id="{93F44041-C77A-4594-A4D2-C0124F6148F6}"/>
              </a:ext>
            </a:extLst>
          </p:cNvPr>
          <p:cNvCxnSpPr>
            <a:cxnSpLocks/>
          </p:cNvCxnSpPr>
          <p:nvPr/>
        </p:nvCxnSpPr>
        <p:spPr>
          <a:xfrm flipH="1">
            <a:off x="4584699" y="2209799"/>
            <a:ext cx="1159933" cy="161290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kstvak 10">
            <a:extLst>
              <a:ext uri="{FF2B5EF4-FFF2-40B4-BE49-F238E27FC236}">
                <a16:creationId xmlns:a16="http://schemas.microsoft.com/office/drawing/2014/main" id="{20BA7F28-B08F-4E0F-84A9-803BBB3B6C7C}"/>
              </a:ext>
            </a:extLst>
          </p:cNvPr>
          <p:cNvSpPr txBox="1"/>
          <p:nvPr/>
        </p:nvSpPr>
        <p:spPr>
          <a:xfrm>
            <a:off x="3873540" y="3749734"/>
            <a:ext cx="94663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nl-NL" sz="9600" dirty="0">
                <a:cs typeface="Calibri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5368334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28432901-945F-42B6-9A4D-F48C6E7327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749B465D-5136-4122-BE3D-6ADDFA425929}"/>
              </a:ext>
            </a:extLst>
          </p:cNvPr>
          <p:cNvSpPr txBox="1"/>
          <p:nvPr/>
        </p:nvSpPr>
        <p:spPr>
          <a:xfrm>
            <a:off x="5281124" y="796985"/>
            <a:ext cx="1475796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nl-NL" sz="9600" dirty="0">
                <a:cs typeface="Calibri"/>
              </a:rPr>
              <a:t>10</a:t>
            </a:r>
          </a:p>
        </p:txBody>
      </p:sp>
      <p:cxnSp>
        <p:nvCxnSpPr>
          <p:cNvPr id="7" name="Rechte verbindingslijn met pijl 6">
            <a:extLst>
              <a:ext uri="{FF2B5EF4-FFF2-40B4-BE49-F238E27FC236}">
                <a16:creationId xmlns:a16="http://schemas.microsoft.com/office/drawing/2014/main" id="{0779D8CB-1AA5-4D36-B939-532F3775E03A}"/>
              </a:ext>
            </a:extLst>
          </p:cNvPr>
          <p:cNvCxnSpPr/>
          <p:nvPr/>
        </p:nvCxnSpPr>
        <p:spPr>
          <a:xfrm>
            <a:off x="6252633" y="2209800"/>
            <a:ext cx="1200150" cy="161290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echte verbindingslijn met pijl 9">
            <a:extLst>
              <a:ext uri="{FF2B5EF4-FFF2-40B4-BE49-F238E27FC236}">
                <a16:creationId xmlns:a16="http://schemas.microsoft.com/office/drawing/2014/main" id="{93F44041-C77A-4594-A4D2-C0124F6148F6}"/>
              </a:ext>
            </a:extLst>
          </p:cNvPr>
          <p:cNvCxnSpPr>
            <a:cxnSpLocks/>
          </p:cNvCxnSpPr>
          <p:nvPr/>
        </p:nvCxnSpPr>
        <p:spPr>
          <a:xfrm flipH="1">
            <a:off x="4584699" y="2209799"/>
            <a:ext cx="1159933" cy="161290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kstvak 10">
            <a:extLst>
              <a:ext uri="{FF2B5EF4-FFF2-40B4-BE49-F238E27FC236}">
                <a16:creationId xmlns:a16="http://schemas.microsoft.com/office/drawing/2014/main" id="{20BA7F28-B08F-4E0F-84A9-803BBB3B6C7C}"/>
              </a:ext>
            </a:extLst>
          </p:cNvPr>
          <p:cNvSpPr txBox="1"/>
          <p:nvPr/>
        </p:nvSpPr>
        <p:spPr>
          <a:xfrm>
            <a:off x="3873540" y="3749734"/>
            <a:ext cx="94663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nl-NL" sz="9600" dirty="0">
                <a:cs typeface="Calibri"/>
              </a:rPr>
              <a:t>4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AD3031DE-F41B-4CFE-878A-71CD003156C3}"/>
              </a:ext>
            </a:extLst>
          </p:cNvPr>
          <p:cNvSpPr txBox="1"/>
          <p:nvPr/>
        </p:nvSpPr>
        <p:spPr>
          <a:xfrm>
            <a:off x="7376623" y="3749733"/>
            <a:ext cx="94663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nl-NL" sz="9600" dirty="0">
                <a:cs typeface="Calibri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7074792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28432901-945F-42B6-9A4D-F48C6E7327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749B465D-5136-4122-BE3D-6ADDFA425929}"/>
              </a:ext>
            </a:extLst>
          </p:cNvPr>
          <p:cNvSpPr txBox="1"/>
          <p:nvPr/>
        </p:nvSpPr>
        <p:spPr>
          <a:xfrm>
            <a:off x="5609207" y="775818"/>
            <a:ext cx="81963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nl-NL" sz="9600" dirty="0">
                <a:cs typeface="Calibri"/>
              </a:rPr>
              <a:t>8</a:t>
            </a:r>
          </a:p>
        </p:txBody>
      </p:sp>
      <p:cxnSp>
        <p:nvCxnSpPr>
          <p:cNvPr id="7" name="Rechte verbindingslijn met pijl 6">
            <a:extLst>
              <a:ext uri="{FF2B5EF4-FFF2-40B4-BE49-F238E27FC236}">
                <a16:creationId xmlns:a16="http://schemas.microsoft.com/office/drawing/2014/main" id="{0779D8CB-1AA5-4D36-B939-532F3775E03A}"/>
              </a:ext>
            </a:extLst>
          </p:cNvPr>
          <p:cNvCxnSpPr/>
          <p:nvPr/>
        </p:nvCxnSpPr>
        <p:spPr>
          <a:xfrm>
            <a:off x="6252633" y="2209800"/>
            <a:ext cx="1200150" cy="161290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echte verbindingslijn met pijl 9">
            <a:extLst>
              <a:ext uri="{FF2B5EF4-FFF2-40B4-BE49-F238E27FC236}">
                <a16:creationId xmlns:a16="http://schemas.microsoft.com/office/drawing/2014/main" id="{93F44041-C77A-4594-A4D2-C0124F6148F6}"/>
              </a:ext>
            </a:extLst>
          </p:cNvPr>
          <p:cNvCxnSpPr>
            <a:cxnSpLocks/>
          </p:cNvCxnSpPr>
          <p:nvPr/>
        </p:nvCxnSpPr>
        <p:spPr>
          <a:xfrm flipH="1">
            <a:off x="4584699" y="2209799"/>
            <a:ext cx="1159933" cy="161290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kstvak 10">
            <a:extLst>
              <a:ext uri="{FF2B5EF4-FFF2-40B4-BE49-F238E27FC236}">
                <a16:creationId xmlns:a16="http://schemas.microsoft.com/office/drawing/2014/main" id="{20BA7F28-B08F-4E0F-84A9-803BBB3B6C7C}"/>
              </a:ext>
            </a:extLst>
          </p:cNvPr>
          <p:cNvSpPr txBox="1"/>
          <p:nvPr/>
        </p:nvSpPr>
        <p:spPr>
          <a:xfrm>
            <a:off x="3873540" y="3749734"/>
            <a:ext cx="94663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nl-NL" sz="9600" dirty="0">
                <a:cs typeface="Calibri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8342881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28432901-945F-42B6-9A4D-F48C6E7327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749B465D-5136-4122-BE3D-6ADDFA425929}"/>
              </a:ext>
            </a:extLst>
          </p:cNvPr>
          <p:cNvSpPr txBox="1"/>
          <p:nvPr/>
        </p:nvSpPr>
        <p:spPr>
          <a:xfrm>
            <a:off x="5609207" y="775818"/>
            <a:ext cx="81963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nl-NL" sz="9600" dirty="0">
                <a:cs typeface="Calibri"/>
              </a:rPr>
              <a:t>8</a:t>
            </a:r>
          </a:p>
        </p:txBody>
      </p:sp>
      <p:cxnSp>
        <p:nvCxnSpPr>
          <p:cNvPr id="7" name="Rechte verbindingslijn met pijl 6">
            <a:extLst>
              <a:ext uri="{FF2B5EF4-FFF2-40B4-BE49-F238E27FC236}">
                <a16:creationId xmlns:a16="http://schemas.microsoft.com/office/drawing/2014/main" id="{0779D8CB-1AA5-4D36-B939-532F3775E03A}"/>
              </a:ext>
            </a:extLst>
          </p:cNvPr>
          <p:cNvCxnSpPr/>
          <p:nvPr/>
        </p:nvCxnSpPr>
        <p:spPr>
          <a:xfrm>
            <a:off x="6252633" y="2209800"/>
            <a:ext cx="1200150" cy="161290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echte verbindingslijn met pijl 9">
            <a:extLst>
              <a:ext uri="{FF2B5EF4-FFF2-40B4-BE49-F238E27FC236}">
                <a16:creationId xmlns:a16="http://schemas.microsoft.com/office/drawing/2014/main" id="{93F44041-C77A-4594-A4D2-C0124F6148F6}"/>
              </a:ext>
            </a:extLst>
          </p:cNvPr>
          <p:cNvCxnSpPr>
            <a:cxnSpLocks/>
          </p:cNvCxnSpPr>
          <p:nvPr/>
        </p:nvCxnSpPr>
        <p:spPr>
          <a:xfrm flipH="1">
            <a:off x="4584699" y="2209799"/>
            <a:ext cx="1159933" cy="161290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kstvak 10">
            <a:extLst>
              <a:ext uri="{FF2B5EF4-FFF2-40B4-BE49-F238E27FC236}">
                <a16:creationId xmlns:a16="http://schemas.microsoft.com/office/drawing/2014/main" id="{20BA7F28-B08F-4E0F-84A9-803BBB3B6C7C}"/>
              </a:ext>
            </a:extLst>
          </p:cNvPr>
          <p:cNvSpPr txBox="1"/>
          <p:nvPr/>
        </p:nvSpPr>
        <p:spPr>
          <a:xfrm>
            <a:off x="3873540" y="3749734"/>
            <a:ext cx="94663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nl-NL" sz="9600" dirty="0">
                <a:cs typeface="Calibri"/>
              </a:rPr>
              <a:t>1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BD2B5E73-59C6-44D5-921F-B489937CBB7C}"/>
              </a:ext>
            </a:extLst>
          </p:cNvPr>
          <p:cNvSpPr txBox="1"/>
          <p:nvPr/>
        </p:nvSpPr>
        <p:spPr>
          <a:xfrm>
            <a:off x="7376623" y="3749733"/>
            <a:ext cx="94663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nl-NL" sz="9600" dirty="0">
                <a:cs typeface="Calibri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34319273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28432901-945F-42B6-9A4D-F48C6E7327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749B465D-5136-4122-BE3D-6ADDFA425929}"/>
              </a:ext>
            </a:extLst>
          </p:cNvPr>
          <p:cNvSpPr txBox="1"/>
          <p:nvPr/>
        </p:nvSpPr>
        <p:spPr>
          <a:xfrm>
            <a:off x="5609207" y="775818"/>
            <a:ext cx="81963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nl-NL" sz="9600" dirty="0">
                <a:cs typeface="Calibri"/>
              </a:rPr>
              <a:t>7</a:t>
            </a:r>
          </a:p>
        </p:txBody>
      </p:sp>
      <p:cxnSp>
        <p:nvCxnSpPr>
          <p:cNvPr id="7" name="Rechte verbindingslijn met pijl 6">
            <a:extLst>
              <a:ext uri="{FF2B5EF4-FFF2-40B4-BE49-F238E27FC236}">
                <a16:creationId xmlns:a16="http://schemas.microsoft.com/office/drawing/2014/main" id="{0779D8CB-1AA5-4D36-B939-532F3775E03A}"/>
              </a:ext>
            </a:extLst>
          </p:cNvPr>
          <p:cNvCxnSpPr/>
          <p:nvPr/>
        </p:nvCxnSpPr>
        <p:spPr>
          <a:xfrm>
            <a:off x="6252633" y="2209800"/>
            <a:ext cx="1200150" cy="161290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echte verbindingslijn met pijl 9">
            <a:extLst>
              <a:ext uri="{FF2B5EF4-FFF2-40B4-BE49-F238E27FC236}">
                <a16:creationId xmlns:a16="http://schemas.microsoft.com/office/drawing/2014/main" id="{93F44041-C77A-4594-A4D2-C0124F6148F6}"/>
              </a:ext>
            </a:extLst>
          </p:cNvPr>
          <p:cNvCxnSpPr>
            <a:cxnSpLocks/>
          </p:cNvCxnSpPr>
          <p:nvPr/>
        </p:nvCxnSpPr>
        <p:spPr>
          <a:xfrm flipH="1">
            <a:off x="4584699" y="2209799"/>
            <a:ext cx="1159933" cy="161290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kstvak 10">
            <a:extLst>
              <a:ext uri="{FF2B5EF4-FFF2-40B4-BE49-F238E27FC236}">
                <a16:creationId xmlns:a16="http://schemas.microsoft.com/office/drawing/2014/main" id="{20BA7F28-B08F-4E0F-84A9-803BBB3B6C7C}"/>
              </a:ext>
            </a:extLst>
          </p:cNvPr>
          <p:cNvSpPr txBox="1"/>
          <p:nvPr/>
        </p:nvSpPr>
        <p:spPr>
          <a:xfrm>
            <a:off x="3873540" y="3749734"/>
            <a:ext cx="94663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nl-NL" sz="9600" dirty="0">
                <a:cs typeface="Calibri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488147419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Breedbeeld</PresentationFormat>
  <Paragraphs>0</Paragraphs>
  <Slides>20</Slides>
  <Notes>10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20</vt:i4>
      </vt:variant>
    </vt:vector>
  </HeadingPairs>
  <TitlesOfParts>
    <vt:vector size="21" baseType="lpstr"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/>
  <cp:lastModifiedBy/>
  <cp:revision>98</cp:revision>
  <dcterms:created xsi:type="dcterms:W3CDTF">2021-02-04T17:56:04Z</dcterms:created>
  <dcterms:modified xsi:type="dcterms:W3CDTF">2021-02-04T18:15:14Z</dcterms:modified>
</cp:coreProperties>
</file>