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8" r:id="rId2"/>
    <p:sldId id="279" r:id="rId3"/>
    <p:sldId id="258" r:id="rId4"/>
    <p:sldId id="269" r:id="rId5"/>
    <p:sldId id="259" r:id="rId6"/>
    <p:sldId id="270" r:id="rId7"/>
    <p:sldId id="260" r:id="rId8"/>
    <p:sldId id="271" r:id="rId9"/>
    <p:sldId id="280" r:id="rId10"/>
    <p:sldId id="281" r:id="rId11"/>
    <p:sldId id="262" r:id="rId12"/>
    <p:sldId id="273" r:id="rId13"/>
    <p:sldId id="263" r:id="rId14"/>
    <p:sldId id="274" r:id="rId15"/>
    <p:sldId id="264" r:id="rId16"/>
    <p:sldId id="275" r:id="rId17"/>
    <p:sldId id="282" r:id="rId18"/>
    <p:sldId id="283" r:id="rId19"/>
    <p:sldId id="267" r:id="rId20"/>
    <p:sldId id="277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00E7ED-1248-4D71-8B76-9F1C390715FE}" v="394" dt="2021-02-04T18:15:01.431"/>
    <p1510:client id="{176D208F-14E7-61BF-73BB-706B9FDF319F}" v="135" dt="2021-02-04T18:41:12.046"/>
    <p1510:client id="{363968C0-9D22-8C16-4DA6-1D6B79A52A27}" v="271" dt="2021-02-04T18:31:25.380"/>
    <p1510:client id="{5E950A55-ECC6-4464-4E54-CCDD7544C252}" v="258" dt="2021-02-04T18:24:55.2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voort Yasmine" userId="S::yasmine.vervoort@student.kdg.be::607a21d6-bd97-4791-a7f0-6f6e42d8fd21" providerId="AD" clId="Web-{0100E7ED-1248-4D71-8B76-9F1C390715FE}"/>
    <pc:docChg chg="addSld delSld modSld sldOrd">
      <pc:chgData name="Vervoort Yasmine" userId="S::yasmine.vervoort@student.kdg.be::607a21d6-bd97-4791-a7f0-6f6e42d8fd21" providerId="AD" clId="Web-{0100E7ED-1248-4D71-8B76-9F1C390715FE}" dt="2021-02-04T18:15:13.525" v="260"/>
      <pc:docMkLst>
        <pc:docMk/>
      </pc:docMkLst>
      <pc:sldChg chg="addSp delSp modSp mod setBg">
        <pc:chgData name="Vervoort Yasmine" userId="S::yasmine.vervoort@student.kdg.be::607a21d6-bd97-4791-a7f0-6f6e42d8fd21" providerId="AD" clId="Web-{0100E7ED-1248-4D71-8B76-9F1C390715FE}" dt="2021-02-04T18:03:57.323" v="56"/>
        <pc:sldMkLst>
          <pc:docMk/>
          <pc:sldMk cId="3351439039" sldId="256"/>
        </pc:sldMkLst>
        <pc:spChg chg="del">
          <ac:chgData name="Vervoort Yasmine" userId="S::yasmine.vervoort@student.kdg.be::607a21d6-bd97-4791-a7f0-6f6e42d8fd21" providerId="AD" clId="Web-{0100E7ED-1248-4D71-8B76-9F1C390715FE}" dt="2021-02-04T17:57:44.767" v="0"/>
          <ac:spMkLst>
            <pc:docMk/>
            <pc:sldMk cId="3351439039" sldId="256"/>
            <ac:spMk id="2" creationId="{00000000-0000-0000-0000-000000000000}"/>
          </ac:spMkLst>
        </pc:spChg>
        <pc:spChg chg="del">
          <ac:chgData name="Vervoort Yasmine" userId="S::yasmine.vervoort@student.kdg.be::607a21d6-bd97-4791-a7f0-6f6e42d8fd21" providerId="AD" clId="Web-{0100E7ED-1248-4D71-8B76-9F1C390715FE}" dt="2021-02-04T17:57:47.002" v="1"/>
          <ac:spMkLst>
            <pc:docMk/>
            <pc:sldMk cId="3351439039" sldId="256"/>
            <ac:spMk id="3" creationId="{00000000-0000-0000-0000-000000000000}"/>
          </ac:spMkLst>
        </pc:spChg>
        <pc:spChg chg="add mod">
          <ac:chgData name="Vervoort Yasmine" userId="S::yasmine.vervoort@student.kdg.be::607a21d6-bd97-4791-a7f0-6f6e42d8fd21" providerId="AD" clId="Web-{0100E7ED-1248-4D71-8B76-9F1C390715FE}" dt="2021-02-04T17:59:58.833" v="24" actId="1076"/>
          <ac:spMkLst>
            <pc:docMk/>
            <pc:sldMk cId="3351439039" sldId="256"/>
            <ac:spMk id="5" creationId="{749B465D-5136-4122-BE3D-6ADDFA425929}"/>
          </ac:spMkLst>
        </pc:spChg>
        <pc:spChg chg="add">
          <ac:chgData name="Vervoort Yasmine" userId="S::yasmine.vervoort@student.kdg.be::607a21d6-bd97-4791-a7f0-6f6e42d8fd21" providerId="AD" clId="Web-{0100E7ED-1248-4D71-8B76-9F1C390715FE}" dt="2021-02-04T17:57:55.893" v="3"/>
          <ac:spMkLst>
            <pc:docMk/>
            <pc:sldMk cId="3351439039" sldId="256"/>
            <ac:spMk id="9" creationId="{42A4FC2C-047E-45A5-965D-8E1E3BF09BC6}"/>
          </ac:spMkLst>
        </pc:spChg>
        <pc:spChg chg="add mod">
          <ac:chgData name="Vervoort Yasmine" userId="S::yasmine.vervoort@student.kdg.be::607a21d6-bd97-4791-a7f0-6f6e42d8fd21" providerId="AD" clId="Web-{0100E7ED-1248-4D71-8B76-9F1C390715FE}" dt="2021-02-04T18:02:16.508" v="50" actId="1076"/>
          <ac:spMkLst>
            <pc:docMk/>
            <pc:sldMk cId="3351439039" sldId="256"/>
            <ac:spMk id="11" creationId="{20BA7F28-B08F-4E0F-84A9-803BBB3B6C7C}"/>
          </ac:spMkLst>
        </pc:spChg>
        <pc:picChg chg="add del mod ord">
          <ac:chgData name="Vervoort Yasmine" userId="S::yasmine.vervoort@student.kdg.be::607a21d6-bd97-4791-a7f0-6f6e42d8fd21" providerId="AD" clId="Web-{0100E7ED-1248-4D71-8B76-9F1C390715FE}" dt="2021-02-04T18:03:16.775" v="51"/>
          <ac:picMkLst>
            <pc:docMk/>
            <pc:sldMk cId="3351439039" sldId="256"/>
            <ac:picMk id="4" creationId="{DAFAEC25-09FA-41B0-9CCE-02279D8B5680}"/>
          </ac:picMkLst>
        </pc:picChg>
        <pc:picChg chg="add mod ord">
          <ac:chgData name="Vervoort Yasmine" userId="S::yasmine.vervoort@student.kdg.be::607a21d6-bd97-4791-a7f0-6f6e42d8fd21" providerId="AD" clId="Web-{0100E7ED-1248-4D71-8B76-9F1C390715FE}" dt="2021-02-04T18:03:57.323" v="56"/>
          <ac:picMkLst>
            <pc:docMk/>
            <pc:sldMk cId="3351439039" sldId="256"/>
            <ac:picMk id="8" creationId="{28432901-945F-42B6-9A4D-F48C6E7327EE}"/>
          </ac:picMkLst>
        </pc:picChg>
        <pc:cxnChg chg="add del mod">
          <ac:chgData name="Vervoort Yasmine" userId="S::yasmine.vervoort@student.kdg.be::607a21d6-bd97-4791-a7f0-6f6e42d8fd21" providerId="AD" clId="Web-{0100E7ED-1248-4D71-8B76-9F1C390715FE}" dt="2021-02-04T18:00:32.115" v="30"/>
          <ac:cxnSpMkLst>
            <pc:docMk/>
            <pc:sldMk cId="3351439039" sldId="256"/>
            <ac:cxnSpMk id="6" creationId="{B0A55497-A494-4613-A76E-9E4A7FB52DC0}"/>
          </ac:cxnSpMkLst>
        </pc:cxnChg>
        <pc:cxnChg chg="add mod">
          <ac:chgData name="Vervoort Yasmine" userId="S::yasmine.vervoort@student.kdg.be::607a21d6-bd97-4791-a7f0-6f6e42d8fd21" providerId="AD" clId="Web-{0100E7ED-1248-4D71-8B76-9F1C390715FE}" dt="2021-02-04T18:01:08.522" v="37" actId="1076"/>
          <ac:cxnSpMkLst>
            <pc:docMk/>
            <pc:sldMk cId="3351439039" sldId="256"/>
            <ac:cxnSpMk id="7" creationId="{0779D8CB-1AA5-4D36-B939-532F3775E03A}"/>
          </ac:cxnSpMkLst>
        </pc:cxnChg>
        <pc:cxnChg chg="add mod">
          <ac:chgData name="Vervoort Yasmine" userId="S::yasmine.vervoort@student.kdg.be::607a21d6-bd97-4791-a7f0-6f6e42d8fd21" providerId="AD" clId="Web-{0100E7ED-1248-4D71-8B76-9F1C390715FE}" dt="2021-02-04T18:01:58.367" v="46" actId="14100"/>
          <ac:cxnSpMkLst>
            <pc:docMk/>
            <pc:sldMk cId="3351439039" sldId="256"/>
            <ac:cxnSpMk id="10" creationId="{93F44041-C77A-4594-A4D2-C0124F6148F6}"/>
          </ac:cxnSpMkLst>
        </pc:cxnChg>
      </pc:sldChg>
      <pc:sldChg chg="modSp add replId">
        <pc:chgData name="Vervoort Yasmine" userId="S::yasmine.vervoort@student.kdg.be::607a21d6-bd97-4791-a7f0-6f6e42d8fd21" providerId="AD" clId="Web-{0100E7ED-1248-4D71-8B76-9F1C390715FE}" dt="2021-02-04T18:04:12.651" v="63" actId="20577"/>
        <pc:sldMkLst>
          <pc:docMk/>
          <pc:sldMk cId="3230269997" sldId="257"/>
        </pc:sldMkLst>
        <pc:spChg chg="mod">
          <ac:chgData name="Vervoort Yasmine" userId="S::yasmine.vervoort@student.kdg.be::607a21d6-bd97-4791-a7f0-6f6e42d8fd21" providerId="AD" clId="Web-{0100E7ED-1248-4D71-8B76-9F1C390715FE}" dt="2021-02-04T18:04:07.370" v="59" actId="20577"/>
          <ac:spMkLst>
            <pc:docMk/>
            <pc:sldMk cId="3230269997" sldId="257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4:12.651" v="63" actId="20577"/>
          <ac:spMkLst>
            <pc:docMk/>
            <pc:sldMk cId="3230269997" sldId="257"/>
            <ac:spMk id="11" creationId="{20BA7F28-B08F-4E0F-84A9-803BBB3B6C7C}"/>
          </ac:spMkLst>
        </pc:spChg>
      </pc:sldChg>
      <pc:sldChg chg="modSp add replId">
        <pc:chgData name="Vervoort Yasmine" userId="S::yasmine.vervoort@student.kdg.be::607a21d6-bd97-4791-a7f0-6f6e42d8fd21" providerId="AD" clId="Web-{0100E7ED-1248-4D71-8B76-9F1C390715FE}" dt="2021-02-04T18:05:17.309" v="83" actId="20577"/>
        <pc:sldMkLst>
          <pc:docMk/>
          <pc:sldMk cId="536833422" sldId="258"/>
        </pc:sldMkLst>
        <pc:spChg chg="mod">
          <ac:chgData name="Vervoort Yasmine" userId="S::yasmine.vervoort@student.kdg.be::607a21d6-bd97-4791-a7f0-6f6e42d8fd21" providerId="AD" clId="Web-{0100E7ED-1248-4D71-8B76-9F1C390715FE}" dt="2021-02-04T18:05:14.371" v="81" actId="1076"/>
          <ac:spMkLst>
            <pc:docMk/>
            <pc:sldMk cId="536833422" sldId="258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5:17.309" v="83" actId="20577"/>
          <ac:spMkLst>
            <pc:docMk/>
            <pc:sldMk cId="536833422" sldId="258"/>
            <ac:spMk id="11" creationId="{20BA7F28-B08F-4E0F-84A9-803BBB3B6C7C}"/>
          </ac:spMkLst>
        </pc:spChg>
      </pc:sldChg>
      <pc:sldChg chg="addSp modSp add replId">
        <pc:chgData name="Vervoort Yasmine" userId="S::yasmine.vervoort@student.kdg.be::607a21d6-bd97-4791-a7f0-6f6e42d8fd21" providerId="AD" clId="Web-{0100E7ED-1248-4D71-8B76-9F1C390715FE}" dt="2021-02-04T18:04:43.558" v="69" actId="20577"/>
        <pc:sldMkLst>
          <pc:docMk/>
          <pc:sldMk cId="2137933977" sldId="259"/>
        </pc:sldMkLst>
        <pc:spChg chg="add mod">
          <ac:chgData name="Vervoort Yasmine" userId="S::yasmine.vervoort@student.kdg.be::607a21d6-bd97-4791-a7f0-6f6e42d8fd21" providerId="AD" clId="Web-{0100E7ED-1248-4D71-8B76-9F1C390715FE}" dt="2021-02-04T18:04:43.558" v="69" actId="20577"/>
          <ac:spMkLst>
            <pc:docMk/>
            <pc:sldMk cId="2137933977" sldId="259"/>
            <ac:spMk id="12" creationId="{371361FA-3394-419F-8D8A-EDCA382355FE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05:00.105" v="77" actId="20577"/>
        <pc:sldMkLst>
          <pc:docMk/>
          <pc:sldMk cId="4000167343" sldId="260"/>
        </pc:sldMkLst>
        <pc:spChg chg="mod">
          <ac:chgData name="Vervoort Yasmine" userId="S::yasmine.vervoort@student.kdg.be::607a21d6-bd97-4791-a7f0-6f6e42d8fd21" providerId="AD" clId="Web-{0100E7ED-1248-4D71-8B76-9F1C390715FE}" dt="2021-02-04T18:04:56.511" v="73" actId="20577"/>
          <ac:spMkLst>
            <pc:docMk/>
            <pc:sldMk cId="4000167343" sldId="260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4:58.386" v="75" actId="20577"/>
          <ac:spMkLst>
            <pc:docMk/>
            <pc:sldMk cId="4000167343" sldId="260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5:00.105" v="77" actId="20577"/>
          <ac:spMkLst>
            <pc:docMk/>
            <pc:sldMk cId="4000167343" sldId="260"/>
            <ac:spMk id="12" creationId="{371361FA-3394-419F-8D8A-EDCA382355FE}"/>
          </ac:spMkLst>
        </pc:spChg>
      </pc:sldChg>
      <pc:sldChg chg="modSp add del ord replId">
        <pc:chgData name="Vervoort Yasmine" userId="S::yasmine.vervoort@student.kdg.be::607a21d6-bd97-4791-a7f0-6f6e42d8fd21" providerId="AD" clId="Web-{0100E7ED-1248-4D71-8B76-9F1C390715FE}" dt="2021-02-04T18:11:02.067" v="207"/>
        <pc:sldMkLst>
          <pc:docMk/>
          <pc:sldMk cId="1418430909" sldId="261"/>
        </pc:sldMkLst>
        <pc:spChg chg="mod">
          <ac:chgData name="Vervoort Yasmine" userId="S::yasmine.vervoort@student.kdg.be::607a21d6-bd97-4791-a7f0-6f6e42d8fd21" providerId="AD" clId="Web-{0100E7ED-1248-4D71-8B76-9F1C390715FE}" dt="2021-02-04T18:05:32.153" v="89" actId="1076"/>
          <ac:spMkLst>
            <pc:docMk/>
            <pc:sldMk cId="1418430909" sldId="261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5:35.090" v="91" actId="20577"/>
          <ac:spMkLst>
            <pc:docMk/>
            <pc:sldMk cId="1418430909" sldId="261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5:38.122" v="92" actId="20577"/>
          <ac:spMkLst>
            <pc:docMk/>
            <pc:sldMk cId="1418430909" sldId="261"/>
            <ac:spMk id="12" creationId="{371361FA-3394-419F-8D8A-EDCA382355FE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06:03.872" v="100" actId="20577"/>
        <pc:sldMkLst>
          <pc:docMk/>
          <pc:sldMk cId="3834288111" sldId="262"/>
        </pc:sldMkLst>
        <pc:spChg chg="mod">
          <ac:chgData name="Vervoort Yasmine" userId="S::yasmine.vervoort@student.kdg.be::607a21d6-bd97-4791-a7f0-6f6e42d8fd21" providerId="AD" clId="Web-{0100E7ED-1248-4D71-8B76-9F1C390715FE}" dt="2021-02-04T18:06:01.466" v="98" actId="1076"/>
          <ac:spMkLst>
            <pc:docMk/>
            <pc:sldMk cId="3834288111" sldId="262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6:03.872" v="100" actId="20577"/>
          <ac:spMkLst>
            <pc:docMk/>
            <pc:sldMk cId="3834288111" sldId="262"/>
            <ac:spMk id="11" creationId="{20BA7F28-B08F-4E0F-84A9-803BBB3B6C7C}"/>
          </ac:spMkLst>
        </pc:spChg>
      </pc:sldChg>
      <pc:sldChg chg="modSp add del ord replId">
        <pc:chgData name="Vervoort Yasmine" userId="S::yasmine.vervoort@student.kdg.be::607a21d6-bd97-4791-a7f0-6f6e42d8fd21" providerId="AD" clId="Web-{0100E7ED-1248-4D71-8B76-9F1C390715FE}" dt="2021-02-04T18:11:24.755" v="210"/>
        <pc:sldMkLst>
          <pc:docMk/>
          <pc:sldMk cId="3805765099" sldId="263"/>
        </pc:sldMkLst>
        <pc:spChg chg="mod">
          <ac:chgData name="Vervoort Yasmine" userId="S::yasmine.vervoort@student.kdg.be::607a21d6-bd97-4791-a7f0-6f6e42d8fd21" providerId="AD" clId="Web-{0100E7ED-1248-4D71-8B76-9F1C390715FE}" dt="2021-02-04T18:06:18.670" v="106" actId="1076"/>
          <ac:spMkLst>
            <pc:docMk/>
            <pc:sldMk cId="3805765099" sldId="263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6:20.888" v="107" actId="20577"/>
          <ac:spMkLst>
            <pc:docMk/>
            <pc:sldMk cId="3805765099" sldId="263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6:33.154" v="110" actId="20577"/>
          <ac:spMkLst>
            <pc:docMk/>
            <pc:sldMk cId="3805765099" sldId="263"/>
            <ac:spMk id="12" creationId="{371361FA-3394-419F-8D8A-EDCA382355FE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06:42.186" v="114" actId="20577"/>
        <pc:sldMkLst>
          <pc:docMk/>
          <pc:sldMk cId="3488147419" sldId="264"/>
        </pc:sldMkLst>
        <pc:spChg chg="mod">
          <ac:chgData name="Vervoort Yasmine" userId="S::yasmine.vervoort@student.kdg.be::607a21d6-bd97-4791-a7f0-6f6e42d8fd21" providerId="AD" clId="Web-{0100E7ED-1248-4D71-8B76-9F1C390715FE}" dt="2021-02-04T18:06:39.451" v="113" actId="20577"/>
          <ac:spMkLst>
            <pc:docMk/>
            <pc:sldMk cId="3488147419" sldId="264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6:42.186" v="114" actId="20577"/>
          <ac:spMkLst>
            <pc:docMk/>
            <pc:sldMk cId="3488147419" sldId="264"/>
            <ac:spMk id="11" creationId="{20BA7F28-B08F-4E0F-84A9-803BBB3B6C7C}"/>
          </ac:spMkLst>
        </pc:spChg>
      </pc:sldChg>
      <pc:sldChg chg="addSp delSp modSp add del ord replId">
        <pc:chgData name="Vervoort Yasmine" userId="S::yasmine.vervoort@student.kdg.be::607a21d6-bd97-4791-a7f0-6f6e42d8fd21" providerId="AD" clId="Web-{0100E7ED-1248-4D71-8B76-9F1C390715FE}" dt="2021-02-04T18:11:45.599" v="213"/>
        <pc:sldMkLst>
          <pc:docMk/>
          <pc:sldMk cId="2149574969" sldId="265"/>
        </pc:sldMkLst>
        <pc:spChg chg="add del mod">
          <ac:chgData name="Vervoort Yasmine" userId="S::yasmine.vervoort@student.kdg.be::607a21d6-bd97-4791-a7f0-6f6e42d8fd21" providerId="AD" clId="Web-{0100E7ED-1248-4D71-8B76-9F1C390715FE}" dt="2021-02-04T18:07:04.186" v="120" actId="20577"/>
          <ac:spMkLst>
            <pc:docMk/>
            <pc:sldMk cId="2149574969" sldId="265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7:06.624" v="121" actId="20577"/>
          <ac:spMkLst>
            <pc:docMk/>
            <pc:sldMk cId="2149574969" sldId="265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7:07.561" v="123" actId="20577"/>
          <ac:spMkLst>
            <pc:docMk/>
            <pc:sldMk cId="2149574969" sldId="265"/>
            <ac:spMk id="12" creationId="{371361FA-3394-419F-8D8A-EDCA382355FE}"/>
          </ac:spMkLst>
        </pc:spChg>
      </pc:sldChg>
      <pc:sldChg chg="modSp add ord replId modNotes">
        <pc:chgData name="Vervoort Yasmine" userId="S::yasmine.vervoort@student.kdg.be::607a21d6-bd97-4791-a7f0-6f6e42d8fd21" providerId="AD" clId="Web-{0100E7ED-1248-4D71-8B76-9F1C390715FE}" dt="2021-02-04T18:08:08.735" v="150"/>
        <pc:sldMkLst>
          <pc:docMk/>
          <pc:sldMk cId="3233167490" sldId="266"/>
        </pc:sldMkLst>
        <pc:spChg chg="mod">
          <ac:chgData name="Vervoort Yasmine" userId="S::yasmine.vervoort@student.kdg.be::607a21d6-bd97-4791-a7f0-6f6e42d8fd21" providerId="AD" clId="Web-{0100E7ED-1248-4D71-8B76-9F1C390715FE}" dt="2021-02-04T18:07:19.624" v="127" actId="20577"/>
          <ac:spMkLst>
            <pc:docMk/>
            <pc:sldMk cId="3233167490" sldId="266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7:23.671" v="129" actId="20577"/>
          <ac:spMkLst>
            <pc:docMk/>
            <pc:sldMk cId="3233167490" sldId="266"/>
            <ac:spMk id="11" creationId="{20BA7F28-B08F-4E0F-84A9-803BBB3B6C7C}"/>
          </ac:spMkLst>
        </pc:spChg>
      </pc:sldChg>
      <pc:sldChg chg="modSp add del ord replId modNotes">
        <pc:chgData name="Vervoort Yasmine" userId="S::yasmine.vervoort@student.kdg.be::607a21d6-bd97-4791-a7f0-6f6e42d8fd21" providerId="AD" clId="Web-{0100E7ED-1248-4D71-8B76-9F1C390715FE}" dt="2021-02-04T18:12:05.662" v="218"/>
        <pc:sldMkLst>
          <pc:docMk/>
          <pc:sldMk cId="3470314203" sldId="267"/>
        </pc:sldMkLst>
        <pc:spChg chg="mod">
          <ac:chgData name="Vervoort Yasmine" userId="S::yasmine.vervoort@student.kdg.be::607a21d6-bd97-4791-a7f0-6f6e42d8fd21" providerId="AD" clId="Web-{0100E7ED-1248-4D71-8B76-9F1C390715FE}" dt="2021-02-04T18:08:16.641" v="154" actId="20577"/>
          <ac:spMkLst>
            <pc:docMk/>
            <pc:sldMk cId="3470314203" sldId="267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8:17.828" v="156" actId="20577"/>
          <ac:spMkLst>
            <pc:docMk/>
            <pc:sldMk cId="3470314203" sldId="267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8:19.282" v="157" actId="20577"/>
          <ac:spMkLst>
            <pc:docMk/>
            <pc:sldMk cId="3470314203" sldId="267"/>
            <ac:spMk id="12" creationId="{371361FA-3394-419F-8D8A-EDCA382355FE}"/>
          </ac:spMkLst>
        </pc:spChg>
      </pc:sldChg>
      <pc:sldChg chg="modSp add del ord replId">
        <pc:chgData name="Vervoort Yasmine" userId="S::yasmine.vervoort@student.kdg.be::607a21d6-bd97-4791-a7f0-6f6e42d8fd21" providerId="AD" clId="Web-{0100E7ED-1248-4D71-8B76-9F1C390715FE}" dt="2021-02-04T18:09:37.018" v="184"/>
        <pc:sldMkLst>
          <pc:docMk/>
          <pc:sldMk cId="2715875937" sldId="268"/>
        </pc:sldMkLst>
        <pc:spChg chg="mod">
          <ac:chgData name="Vervoort Yasmine" userId="S::yasmine.vervoort@student.kdg.be::607a21d6-bd97-4791-a7f0-6f6e42d8fd21" providerId="AD" clId="Web-{0100E7ED-1248-4D71-8B76-9F1C390715FE}" dt="2021-02-04T18:08:41.970" v="164" actId="1076"/>
          <ac:spMkLst>
            <pc:docMk/>
            <pc:sldMk cId="2715875937" sldId="268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8:46.579" v="166" actId="20577"/>
          <ac:spMkLst>
            <pc:docMk/>
            <pc:sldMk cId="2715875937" sldId="268"/>
            <ac:spMk id="11" creationId="{20BA7F28-B08F-4E0F-84A9-803BBB3B6C7C}"/>
          </ac:spMkLst>
        </pc:spChg>
      </pc:sldChg>
      <pc:sldChg chg="modSp add del ord replId modNotes">
        <pc:chgData name="Vervoort Yasmine" userId="S::yasmine.vervoort@student.kdg.be::607a21d6-bd97-4791-a7f0-6f6e42d8fd21" providerId="AD" clId="Web-{0100E7ED-1248-4D71-8B76-9F1C390715FE}" dt="2021-02-04T18:12:31.694" v="223"/>
        <pc:sldMkLst>
          <pc:docMk/>
          <pc:sldMk cId="2473925824" sldId="269"/>
        </pc:sldMkLst>
        <pc:spChg chg="mod">
          <ac:chgData name="Vervoort Yasmine" userId="S::yasmine.vervoort@student.kdg.be::607a21d6-bd97-4791-a7f0-6f6e42d8fd21" providerId="AD" clId="Web-{0100E7ED-1248-4D71-8B76-9F1C390715FE}" dt="2021-02-04T18:09:20.080" v="178" actId="1076"/>
          <ac:spMkLst>
            <pc:docMk/>
            <pc:sldMk cId="2473925824" sldId="269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9:22.283" v="179" actId="20577"/>
          <ac:spMkLst>
            <pc:docMk/>
            <pc:sldMk cId="2473925824" sldId="269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9:23.564" v="180" actId="20577"/>
          <ac:spMkLst>
            <pc:docMk/>
            <pc:sldMk cId="2473925824" sldId="269"/>
            <ac:spMk id="12" creationId="{371361FA-3394-419F-8D8A-EDCA382355FE}"/>
          </ac:spMkLst>
        </pc:spChg>
      </pc:sldChg>
      <pc:sldChg chg="addSp delSp modSp add ord replId">
        <pc:chgData name="Vervoort Yasmine" userId="S::yasmine.vervoort@student.kdg.be::607a21d6-bd97-4791-a7f0-6f6e42d8fd21" providerId="AD" clId="Web-{0100E7ED-1248-4D71-8B76-9F1C390715FE}" dt="2021-02-04T18:13:02.663" v="227"/>
        <pc:sldMkLst>
          <pc:docMk/>
          <pc:sldMk cId="3211617471" sldId="270"/>
        </pc:sldMkLst>
        <pc:spChg chg="add del">
          <ac:chgData name="Vervoort Yasmine" userId="S::yasmine.vervoort@student.kdg.be::607a21d6-bd97-4791-a7f0-6f6e42d8fd21" providerId="AD" clId="Web-{0100E7ED-1248-4D71-8B76-9F1C390715FE}" dt="2021-02-04T18:13:02.663" v="227"/>
          <ac:spMkLst>
            <pc:docMk/>
            <pc:sldMk cId="3211617471" sldId="270"/>
            <ac:spMk id="2" creationId="{0CDEBEE7-1BAA-41BC-ADB1-C9A1A56C6B54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9:49.799" v="190" actId="1076"/>
          <ac:spMkLst>
            <pc:docMk/>
            <pc:sldMk cId="3211617471" sldId="270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0:01.378" v="193" actId="20577"/>
          <ac:spMkLst>
            <pc:docMk/>
            <pc:sldMk cId="3211617471" sldId="270"/>
            <ac:spMk id="11" creationId="{20BA7F28-B08F-4E0F-84A9-803BBB3B6C7C}"/>
          </ac:spMkLst>
        </pc:spChg>
      </pc:sldChg>
      <pc:sldChg chg="new del">
        <pc:chgData name="Vervoort Yasmine" userId="S::yasmine.vervoort@student.kdg.be::607a21d6-bd97-4791-a7f0-6f6e42d8fd21" providerId="AD" clId="Web-{0100E7ED-1248-4D71-8B76-9F1C390715FE}" dt="2021-02-04T18:09:30.190" v="182"/>
        <pc:sldMkLst>
          <pc:docMk/>
          <pc:sldMk cId="3323252905" sldId="270"/>
        </pc:sldMkLst>
      </pc:sldChg>
      <pc:sldChg chg="modSp add del ord replId modNotes">
        <pc:chgData name="Vervoort Yasmine" userId="S::yasmine.vervoort@student.kdg.be::607a21d6-bd97-4791-a7f0-6f6e42d8fd21" providerId="AD" clId="Web-{0100E7ED-1248-4D71-8B76-9F1C390715FE}" dt="2021-02-04T18:13:08.944" v="230"/>
        <pc:sldMkLst>
          <pc:docMk/>
          <pc:sldMk cId="1368189227" sldId="271"/>
        </pc:sldMkLst>
        <pc:spChg chg="mod">
          <ac:chgData name="Vervoort Yasmine" userId="S::yasmine.vervoort@student.kdg.be::607a21d6-bd97-4791-a7f0-6f6e42d8fd21" providerId="AD" clId="Web-{0100E7ED-1248-4D71-8B76-9F1C390715FE}" dt="2021-02-04T18:10:15.175" v="199" actId="1076"/>
          <ac:spMkLst>
            <pc:docMk/>
            <pc:sldMk cId="1368189227" sldId="271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0:19.347" v="201" actId="20577"/>
          <ac:spMkLst>
            <pc:docMk/>
            <pc:sldMk cId="1368189227" sldId="271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0:20.644" v="203" actId="20577"/>
          <ac:spMkLst>
            <pc:docMk/>
            <pc:sldMk cId="1368189227" sldId="271"/>
            <ac:spMk id="12" creationId="{371361FA-3394-419F-8D8A-EDCA382355FE}"/>
          </ac:spMkLst>
        </pc:spChg>
      </pc:sldChg>
      <pc:sldChg chg="addSp add replId">
        <pc:chgData name="Vervoort Yasmine" userId="S::yasmine.vervoort@student.kdg.be::607a21d6-bd97-4791-a7f0-6f6e42d8fd21" providerId="AD" clId="Web-{0100E7ED-1248-4D71-8B76-9F1C390715FE}" dt="2021-02-04T18:10:48.223" v="206"/>
        <pc:sldMkLst>
          <pc:docMk/>
          <pc:sldMk cId="2707479248" sldId="272"/>
        </pc:sldMkLst>
        <pc:spChg chg="add">
          <ac:chgData name="Vervoort Yasmine" userId="S::yasmine.vervoort@student.kdg.be::607a21d6-bd97-4791-a7f0-6f6e42d8fd21" providerId="AD" clId="Web-{0100E7ED-1248-4D71-8B76-9F1C390715FE}" dt="2021-02-04T18:10:48.223" v="206"/>
          <ac:spMkLst>
            <pc:docMk/>
            <pc:sldMk cId="2707479248" sldId="272"/>
            <ac:spMk id="2" creationId="{AD3031DE-F41B-4CFE-878A-71CD003156C3}"/>
          </ac:spMkLst>
        </pc:spChg>
      </pc:sldChg>
      <pc:sldChg chg="addSp add replId">
        <pc:chgData name="Vervoort Yasmine" userId="S::yasmine.vervoort@student.kdg.be::607a21d6-bd97-4791-a7f0-6f6e42d8fd21" providerId="AD" clId="Web-{0100E7ED-1248-4D71-8B76-9F1C390715FE}" dt="2021-02-04T18:11:21.911" v="209"/>
        <pc:sldMkLst>
          <pc:docMk/>
          <pc:sldMk cId="3431927321" sldId="273"/>
        </pc:sldMkLst>
        <pc:spChg chg="add">
          <ac:chgData name="Vervoort Yasmine" userId="S::yasmine.vervoort@student.kdg.be::607a21d6-bd97-4791-a7f0-6f6e42d8fd21" providerId="AD" clId="Web-{0100E7ED-1248-4D71-8B76-9F1C390715FE}" dt="2021-02-04T18:11:21.911" v="209"/>
          <ac:spMkLst>
            <pc:docMk/>
            <pc:sldMk cId="3431927321" sldId="273"/>
            <ac:spMk id="2" creationId="{BD2B5E73-59C6-44D5-921F-B489937CBB7C}"/>
          </ac:spMkLst>
        </pc:spChg>
      </pc:sldChg>
      <pc:sldChg chg="addSp add replId">
        <pc:chgData name="Vervoort Yasmine" userId="S::yasmine.vervoort@student.kdg.be::607a21d6-bd97-4791-a7f0-6f6e42d8fd21" providerId="AD" clId="Web-{0100E7ED-1248-4D71-8B76-9F1C390715FE}" dt="2021-02-04T18:11:42.677" v="212"/>
        <pc:sldMkLst>
          <pc:docMk/>
          <pc:sldMk cId="3253154297" sldId="274"/>
        </pc:sldMkLst>
        <pc:spChg chg="add">
          <ac:chgData name="Vervoort Yasmine" userId="S::yasmine.vervoort@student.kdg.be::607a21d6-bd97-4791-a7f0-6f6e42d8fd21" providerId="AD" clId="Web-{0100E7ED-1248-4D71-8B76-9F1C390715FE}" dt="2021-02-04T18:11:42.677" v="212"/>
          <ac:spMkLst>
            <pc:docMk/>
            <pc:sldMk cId="3253154297" sldId="274"/>
            <ac:spMk id="2" creationId="{5C68B8A9-7E23-4048-B58F-94EF847DC542}"/>
          </ac:spMkLst>
        </pc:spChg>
      </pc:sldChg>
      <pc:sldChg chg="addSp add replId modNotes">
        <pc:chgData name="Vervoort Yasmine" userId="S::yasmine.vervoort@student.kdg.be::607a21d6-bd97-4791-a7f0-6f6e42d8fd21" providerId="AD" clId="Web-{0100E7ED-1248-4D71-8B76-9F1C390715FE}" dt="2021-02-04T18:12:04.162" v="217"/>
        <pc:sldMkLst>
          <pc:docMk/>
          <pc:sldMk cId="4162409096" sldId="275"/>
        </pc:sldMkLst>
        <pc:spChg chg="add">
          <ac:chgData name="Vervoort Yasmine" userId="S::yasmine.vervoort@student.kdg.be::607a21d6-bd97-4791-a7f0-6f6e42d8fd21" providerId="AD" clId="Web-{0100E7ED-1248-4D71-8B76-9F1C390715FE}" dt="2021-02-04T18:11:58.130" v="215"/>
          <ac:spMkLst>
            <pc:docMk/>
            <pc:sldMk cId="4162409096" sldId="275"/>
            <ac:spMk id="2" creationId="{F0BD5AFC-27E4-45E8-B5AD-E3A8C2522D12}"/>
          </ac:spMkLst>
        </pc:spChg>
      </pc:sldChg>
      <pc:sldChg chg="addSp add replId modNotes">
        <pc:chgData name="Vervoort Yasmine" userId="S::yasmine.vervoort@student.kdg.be::607a21d6-bd97-4791-a7f0-6f6e42d8fd21" providerId="AD" clId="Web-{0100E7ED-1248-4D71-8B76-9F1C390715FE}" dt="2021-02-04T18:12:28.287" v="222"/>
        <pc:sldMkLst>
          <pc:docMk/>
          <pc:sldMk cId="2352326120" sldId="276"/>
        </pc:sldMkLst>
        <pc:spChg chg="add">
          <ac:chgData name="Vervoort Yasmine" userId="S::yasmine.vervoort@student.kdg.be::607a21d6-bd97-4791-a7f0-6f6e42d8fd21" providerId="AD" clId="Web-{0100E7ED-1248-4D71-8B76-9F1C390715FE}" dt="2021-02-04T18:12:28.287" v="222"/>
          <ac:spMkLst>
            <pc:docMk/>
            <pc:sldMk cId="2352326120" sldId="276"/>
            <ac:spMk id="2" creationId="{D17FD8A5-7A78-4845-9F3A-B4A9CB8721AB}"/>
          </ac:spMkLst>
        </pc:spChg>
      </pc:sldChg>
      <pc:sldChg chg="addSp add replId">
        <pc:chgData name="Vervoort Yasmine" userId="S::yasmine.vervoort@student.kdg.be::607a21d6-bd97-4791-a7f0-6f6e42d8fd21" providerId="AD" clId="Web-{0100E7ED-1248-4D71-8B76-9F1C390715FE}" dt="2021-02-04T18:13:07.069" v="229"/>
        <pc:sldMkLst>
          <pc:docMk/>
          <pc:sldMk cId="2039092647" sldId="277"/>
        </pc:sldMkLst>
        <pc:spChg chg="add">
          <ac:chgData name="Vervoort Yasmine" userId="S::yasmine.vervoort@student.kdg.be::607a21d6-bd97-4791-a7f0-6f6e42d8fd21" providerId="AD" clId="Web-{0100E7ED-1248-4D71-8B76-9F1C390715FE}" dt="2021-02-04T18:13:07.069" v="229"/>
          <ac:spMkLst>
            <pc:docMk/>
            <pc:sldMk cId="2039092647" sldId="277"/>
            <ac:spMk id="12" creationId="{73F523F3-D1C1-4730-86E5-5E96029C623D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13:43.586" v="236" actId="20577"/>
        <pc:sldMkLst>
          <pc:docMk/>
          <pc:sldMk cId="4232736283" sldId="278"/>
        </pc:sldMkLst>
        <pc:spChg chg="mod">
          <ac:chgData name="Vervoort Yasmine" userId="S::yasmine.vervoort@student.kdg.be::607a21d6-bd97-4791-a7f0-6f6e42d8fd21" providerId="AD" clId="Web-{0100E7ED-1248-4D71-8B76-9F1C390715FE}" dt="2021-02-04T18:13:36.570" v="234" actId="20577"/>
          <ac:spMkLst>
            <pc:docMk/>
            <pc:sldMk cId="4232736283" sldId="278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3:43.586" v="236" actId="20577"/>
          <ac:spMkLst>
            <pc:docMk/>
            <pc:sldMk cId="4232736283" sldId="278"/>
            <ac:spMk id="11" creationId="{20BA7F28-B08F-4E0F-84A9-803BBB3B6C7C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14:34.509" v="244" actId="20577"/>
        <pc:sldMkLst>
          <pc:docMk/>
          <pc:sldMk cId="1120461478" sldId="279"/>
        </pc:sldMkLst>
        <pc:spChg chg="mod">
          <ac:chgData name="Vervoort Yasmine" userId="S::yasmine.vervoort@student.kdg.be::607a21d6-bd97-4791-a7f0-6f6e42d8fd21" providerId="AD" clId="Web-{0100E7ED-1248-4D71-8B76-9F1C390715FE}" dt="2021-02-04T18:13:53.789" v="240" actId="20577"/>
          <ac:spMkLst>
            <pc:docMk/>
            <pc:sldMk cId="1120461478" sldId="279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3:55.883" v="242" actId="20577"/>
          <ac:spMkLst>
            <pc:docMk/>
            <pc:sldMk cId="1120461478" sldId="279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4:34.509" v="244" actId="20577"/>
          <ac:spMkLst>
            <pc:docMk/>
            <pc:sldMk cId="1120461478" sldId="279"/>
            <ac:spMk id="12" creationId="{73F523F3-D1C1-4730-86E5-5E96029C623D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14:45.493" v="249" actId="20577"/>
        <pc:sldMkLst>
          <pc:docMk/>
          <pc:sldMk cId="231964982" sldId="280"/>
        </pc:sldMkLst>
        <pc:spChg chg="mod">
          <ac:chgData name="Vervoort Yasmine" userId="S::yasmine.vervoort@student.kdg.be::607a21d6-bd97-4791-a7f0-6f6e42d8fd21" providerId="AD" clId="Web-{0100E7ED-1248-4D71-8B76-9F1C390715FE}" dt="2021-02-04T18:14:41.775" v="247" actId="20577"/>
          <ac:spMkLst>
            <pc:docMk/>
            <pc:sldMk cId="231964982" sldId="280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4:45.493" v="249" actId="20577"/>
          <ac:spMkLst>
            <pc:docMk/>
            <pc:sldMk cId="231964982" sldId="280"/>
            <ac:spMk id="11" creationId="{20BA7F28-B08F-4E0F-84A9-803BBB3B6C7C}"/>
          </ac:spMkLst>
        </pc:spChg>
      </pc:sldChg>
      <pc:sldChg chg="modSp add ord replId modNotes">
        <pc:chgData name="Vervoort Yasmine" userId="S::yasmine.vervoort@student.kdg.be::607a21d6-bd97-4791-a7f0-6f6e42d8fd21" providerId="AD" clId="Web-{0100E7ED-1248-4D71-8B76-9F1C390715FE}" dt="2021-02-04T18:15:13.525" v="260"/>
        <pc:sldMkLst>
          <pc:docMk/>
          <pc:sldMk cId="3733408248" sldId="281"/>
        </pc:sldMkLst>
        <pc:spChg chg="mod">
          <ac:chgData name="Vervoort Yasmine" userId="S::yasmine.vervoort@student.kdg.be::607a21d6-bd97-4791-a7f0-6f6e42d8fd21" providerId="AD" clId="Web-{0100E7ED-1248-4D71-8B76-9F1C390715FE}" dt="2021-02-04T18:14:53.103" v="252" actId="20577"/>
          <ac:spMkLst>
            <pc:docMk/>
            <pc:sldMk cId="3733408248" sldId="281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4:55.978" v="253" actId="20577"/>
          <ac:spMkLst>
            <pc:docMk/>
            <pc:sldMk cId="3733408248" sldId="281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4:58.587" v="254" actId="20577"/>
          <ac:spMkLst>
            <pc:docMk/>
            <pc:sldMk cId="3733408248" sldId="281"/>
            <ac:spMk id="12" creationId="{73F523F3-D1C1-4730-86E5-5E96029C623D}"/>
          </ac:spMkLst>
        </pc:spChg>
      </pc:sldChg>
    </pc:docChg>
  </pc:docChgLst>
  <pc:docChgLst>
    <pc:chgData clId="Web-{5E950A55-ECC6-4464-4E54-CCDD7544C252}"/>
    <pc:docChg chg="modSld">
      <pc:chgData name="" userId="" providerId="" clId="Web-{5E950A55-ECC6-4464-4E54-CCDD7544C252}" dt="2021-02-04T18:16:16.953" v="1"/>
      <pc:docMkLst>
        <pc:docMk/>
      </pc:docMkLst>
      <pc:sldChg chg="delSp">
        <pc:chgData name="" userId="" providerId="" clId="Web-{5E950A55-ECC6-4464-4E54-CCDD7544C252}" dt="2021-02-04T18:16:16.953" v="1"/>
        <pc:sldMkLst>
          <pc:docMk/>
          <pc:sldMk cId="3351439039" sldId="256"/>
        </pc:sldMkLst>
        <pc:spChg chg="del">
          <ac:chgData name="" userId="" providerId="" clId="Web-{5E950A55-ECC6-4464-4E54-CCDD7544C252}" dt="2021-02-04T18:16:15.828" v="0"/>
          <ac:spMkLst>
            <pc:docMk/>
            <pc:sldMk cId="3351439039" sldId="256"/>
            <ac:spMk id="5" creationId="{749B465D-5136-4122-BE3D-6ADDFA425929}"/>
          </ac:spMkLst>
        </pc:spChg>
        <pc:picChg chg="del">
          <ac:chgData name="" userId="" providerId="" clId="Web-{5E950A55-ECC6-4464-4E54-CCDD7544C252}" dt="2021-02-04T18:16:16.953" v="1"/>
          <ac:picMkLst>
            <pc:docMk/>
            <pc:sldMk cId="3351439039" sldId="256"/>
            <ac:picMk id="8" creationId="{28432901-945F-42B6-9A4D-F48C6E7327EE}"/>
          </ac:picMkLst>
        </pc:picChg>
      </pc:sldChg>
    </pc:docChg>
  </pc:docChgLst>
  <pc:docChgLst>
    <pc:chgData name="Vervoort Yasmine" userId="S::yasmine.vervoort@student.kdg.be::607a21d6-bd97-4791-a7f0-6f6e42d8fd21" providerId="AD" clId="Web-{5E950A55-ECC6-4464-4E54-CCDD7544C252}"/>
    <pc:docChg chg="addSld delSld modSld">
      <pc:chgData name="Vervoort Yasmine" userId="S::yasmine.vervoort@student.kdg.be::607a21d6-bd97-4791-a7f0-6f6e42d8fd21" providerId="AD" clId="Web-{5E950A55-ECC6-4464-4E54-CCDD7544C252}" dt="2021-02-04T18:24:55.231" v="170" actId="14100"/>
      <pc:docMkLst>
        <pc:docMk/>
      </pc:docMkLst>
      <pc:sldChg chg="addSp del">
        <pc:chgData name="Vervoort Yasmine" userId="S::yasmine.vervoort@student.kdg.be::607a21d6-bd97-4791-a7f0-6f6e42d8fd21" providerId="AD" clId="Web-{5E950A55-ECC6-4464-4E54-CCDD7544C252}" dt="2021-02-04T18:17:17.377" v="27"/>
        <pc:sldMkLst>
          <pc:docMk/>
          <pc:sldMk cId="3351439039" sldId="256"/>
        </pc:sldMkLst>
        <pc:picChg chg="add">
          <ac:chgData name="Vervoort Yasmine" userId="S::yasmine.vervoort@student.kdg.be::607a21d6-bd97-4791-a7f0-6f6e42d8fd21" providerId="AD" clId="Web-{5E950A55-ECC6-4464-4E54-CCDD7544C252}" dt="2021-02-04T18:16:19.281" v="0"/>
          <ac:picMkLst>
            <pc:docMk/>
            <pc:sldMk cId="3351439039" sldId="256"/>
            <ac:picMk id="8" creationId="{28432901-945F-42B6-9A4D-F48C6E7327EE}"/>
          </ac:picMkLst>
        </pc:picChg>
      </pc:sldChg>
      <pc:sldChg chg="addSp delSp modSp new mod setBg">
        <pc:chgData name="Vervoort Yasmine" userId="S::yasmine.vervoort@student.kdg.be::607a21d6-bd97-4791-a7f0-6f6e42d8fd21" providerId="AD" clId="Web-{5E950A55-ECC6-4464-4E54-CCDD7544C252}" dt="2021-02-04T18:18:26.784" v="44"/>
        <pc:sldMkLst>
          <pc:docMk/>
          <pc:sldMk cId="531717702" sldId="257"/>
        </pc:sldMkLst>
        <pc:spChg chg="del">
          <ac:chgData name="Vervoort Yasmine" userId="S::yasmine.vervoort@student.kdg.be::607a21d6-bd97-4791-a7f0-6f6e42d8fd21" providerId="AD" clId="Web-{5E950A55-ECC6-4464-4E54-CCDD7544C252}" dt="2021-02-04T18:17:08.220" v="23"/>
          <ac:spMkLst>
            <pc:docMk/>
            <pc:sldMk cId="531717702" sldId="257"/>
            <ac:spMk id="2" creationId="{DE739813-5F5A-435F-B177-ABB3B448E537}"/>
          </ac:spMkLst>
        </pc:spChg>
        <pc:spChg chg="del">
          <ac:chgData name="Vervoort Yasmine" userId="S::yasmine.vervoort@student.kdg.be::607a21d6-bd97-4791-a7f0-6f6e42d8fd21" providerId="AD" clId="Web-{5E950A55-ECC6-4464-4E54-CCDD7544C252}" dt="2021-02-04T18:17:10.126" v="24"/>
          <ac:spMkLst>
            <pc:docMk/>
            <pc:sldMk cId="531717702" sldId="257"/>
            <ac:spMk id="3" creationId="{404A242B-8131-4F2B-AB0A-B5F90F5F77C9}"/>
          </ac:spMkLst>
        </pc:spChg>
        <pc:spChg chg="add mod">
          <ac:chgData name="Vervoort Yasmine" userId="S::yasmine.vervoort@student.kdg.be::607a21d6-bd97-4791-a7f0-6f6e42d8fd21" providerId="AD" clId="Web-{5E950A55-ECC6-4464-4E54-CCDD7544C252}" dt="2021-02-04T18:18:26.784" v="44"/>
          <ac:spMkLst>
            <pc:docMk/>
            <pc:sldMk cId="531717702" sldId="257"/>
            <ac:spMk id="8" creationId="{0DEBE24D-C8FA-4D4D-874C-F828B6E217F8}"/>
          </ac:spMkLst>
        </pc:spChg>
        <pc:spChg chg="add del">
          <ac:chgData name="Vervoort Yasmine" userId="S::yasmine.vervoort@student.kdg.be::607a21d6-bd97-4791-a7f0-6f6e42d8fd21" providerId="AD" clId="Web-{5E950A55-ECC6-4464-4E54-CCDD7544C252}" dt="2021-02-04T18:18:26.784" v="44"/>
          <ac:spMkLst>
            <pc:docMk/>
            <pc:sldMk cId="531717702" sldId="257"/>
            <ac:spMk id="13" creationId="{37C89E4B-3C9F-44B9-8B86-D9E3D112D8EC}"/>
          </ac:spMkLst>
        </pc:spChg>
        <pc:picChg chg="add del">
          <ac:chgData name="Vervoort Yasmine" userId="S::yasmine.vervoort@student.kdg.be::607a21d6-bd97-4791-a7f0-6f6e42d8fd21" providerId="AD" clId="Web-{5E950A55-ECC6-4464-4E54-CCDD7544C252}" dt="2021-02-04T18:17:04.720" v="22"/>
          <ac:picMkLst>
            <pc:docMk/>
            <pc:sldMk cId="531717702" sldId="257"/>
            <ac:picMk id="5" creationId="{6E1CD5CF-09C4-44F2-9B4C-A2D3E11677D0}"/>
          </ac:picMkLst>
        </pc:picChg>
        <pc:picChg chg="add mod">
          <ac:chgData name="Vervoort Yasmine" userId="S::yasmine.vervoort@student.kdg.be::607a21d6-bd97-4791-a7f0-6f6e42d8fd21" providerId="AD" clId="Web-{5E950A55-ECC6-4464-4E54-CCDD7544C252}" dt="2021-02-04T18:18:26.784" v="44"/>
          <ac:picMkLst>
            <pc:docMk/>
            <pc:sldMk cId="531717702" sldId="257"/>
            <ac:picMk id="7" creationId="{3D9B31DB-B9CD-46F9-BA96-0D4994C5B883}"/>
          </ac:picMkLst>
        </pc:picChg>
        <pc:cxnChg chg="add del">
          <ac:chgData name="Vervoort Yasmine" userId="S::yasmine.vervoort@student.kdg.be::607a21d6-bd97-4791-a7f0-6f6e42d8fd21" providerId="AD" clId="Web-{5E950A55-ECC6-4464-4E54-CCDD7544C252}" dt="2021-02-04T18:18:26.784" v="44"/>
          <ac:cxnSpMkLst>
            <pc:docMk/>
            <pc:sldMk cId="531717702" sldId="257"/>
            <ac:cxnSpMk id="15" creationId="{AA2EAA10-076F-46BD-8F0F-B9A2FB77A85C}"/>
          </ac:cxnSpMkLst>
        </pc:cxnChg>
        <pc:cxnChg chg="add del">
          <ac:chgData name="Vervoort Yasmine" userId="S::yasmine.vervoort@student.kdg.be::607a21d6-bd97-4791-a7f0-6f6e42d8fd21" providerId="AD" clId="Web-{5E950A55-ECC6-4464-4E54-CCDD7544C252}" dt="2021-02-04T18:18:26.784" v="44"/>
          <ac:cxnSpMkLst>
            <pc:docMk/>
            <pc:sldMk cId="531717702" sldId="257"/>
            <ac:cxnSpMk id="17" creationId="{D891E407-403B-4764-86C9-33A56D3BCAA3}"/>
          </ac:cxnSpMkLst>
        </pc:cxnChg>
      </pc:sldChg>
      <pc:sldChg chg="del">
        <pc:chgData name="Vervoort Yasmine" userId="S::yasmine.vervoort@student.kdg.be::607a21d6-bd97-4791-a7f0-6f6e42d8fd21" providerId="AD" clId="Web-{5E950A55-ECC6-4464-4E54-CCDD7544C252}" dt="2021-02-04T18:16:46.657" v="18"/>
        <pc:sldMkLst>
          <pc:docMk/>
          <pc:sldMk cId="3230269997" sldId="257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45.219" v="16"/>
        <pc:sldMkLst>
          <pc:docMk/>
          <pc:sldMk cId="536833422" sldId="258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18:38.566" v="49" actId="20577"/>
        <pc:sldMkLst>
          <pc:docMk/>
          <pc:sldMk cId="4006778460" sldId="258"/>
        </pc:sldMkLst>
        <pc:spChg chg="mod">
          <ac:chgData name="Vervoort Yasmine" userId="S::yasmine.vervoort@student.kdg.be::607a21d6-bd97-4791-a7f0-6f6e42d8fd21" providerId="AD" clId="Web-{5E950A55-ECC6-4464-4E54-CCDD7544C252}" dt="2021-02-04T18:18:38.566" v="49" actId="20577"/>
          <ac:spMkLst>
            <pc:docMk/>
            <pc:sldMk cId="4006778460" sldId="258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18:52.223" v="54" actId="20577"/>
        <pc:sldMkLst>
          <pc:docMk/>
          <pc:sldMk cId="1961286909" sldId="259"/>
        </pc:sldMkLst>
        <pc:spChg chg="mod">
          <ac:chgData name="Vervoort Yasmine" userId="S::yasmine.vervoort@student.kdg.be::607a21d6-bd97-4791-a7f0-6f6e42d8fd21" providerId="AD" clId="Web-{5E950A55-ECC6-4464-4E54-CCDD7544C252}" dt="2021-02-04T18:18:52.223" v="54" actId="20577"/>
          <ac:spMkLst>
            <pc:docMk/>
            <pc:sldMk cId="1961286909" sldId="259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47.360" v="19"/>
        <pc:sldMkLst>
          <pc:docMk/>
          <pc:sldMk cId="2137933977" sldId="259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19:03.051" v="61" actId="20577"/>
        <pc:sldMkLst>
          <pc:docMk/>
          <pc:sldMk cId="2620852692" sldId="260"/>
        </pc:sldMkLst>
        <pc:spChg chg="mod">
          <ac:chgData name="Vervoort Yasmine" userId="S::yasmine.vervoort@student.kdg.be::607a21d6-bd97-4791-a7f0-6f6e42d8fd21" providerId="AD" clId="Web-{5E950A55-ECC6-4464-4E54-CCDD7544C252}" dt="2021-02-04T18:19:03.051" v="61" actId="20577"/>
          <ac:spMkLst>
            <pc:docMk/>
            <pc:sldMk cId="2620852692" sldId="260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45.766" v="17"/>
        <pc:sldMkLst>
          <pc:docMk/>
          <pc:sldMk cId="4000167343" sldId="260"/>
        </pc:sldMkLst>
      </pc:sldChg>
      <pc:sldChg chg="new del">
        <pc:chgData name="Vervoort Yasmine" userId="S::yasmine.vervoort@student.kdg.be::607a21d6-bd97-4791-a7f0-6f6e42d8fd21" providerId="AD" clId="Web-{5E950A55-ECC6-4464-4E54-CCDD7544C252}" dt="2021-02-04T18:19:12.536" v="63"/>
        <pc:sldMkLst>
          <pc:docMk/>
          <pc:sldMk cId="935108760" sldId="261"/>
        </pc:sldMkLst>
      </pc:sldChg>
      <pc:sldChg chg="new del">
        <pc:chgData name="Vervoort Yasmine" userId="S::yasmine.vervoort@student.kdg.be::607a21d6-bd97-4791-a7f0-6f6e42d8fd21" providerId="AD" clId="Web-{5E950A55-ECC6-4464-4E54-CCDD7544C252}" dt="2021-02-04T18:19:20.067" v="65"/>
        <pc:sldMkLst>
          <pc:docMk/>
          <pc:sldMk cId="3429710276" sldId="261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19:39.427" v="70" actId="20577"/>
        <pc:sldMkLst>
          <pc:docMk/>
          <pc:sldMk cId="3916813075" sldId="261"/>
        </pc:sldMkLst>
        <pc:spChg chg="mod">
          <ac:chgData name="Vervoort Yasmine" userId="S::yasmine.vervoort@student.kdg.be::607a21d6-bd97-4791-a7f0-6f6e42d8fd21" providerId="AD" clId="Web-{5E950A55-ECC6-4464-4E54-CCDD7544C252}" dt="2021-02-04T18:19:39.427" v="70" actId="20577"/>
          <ac:spMkLst>
            <pc:docMk/>
            <pc:sldMk cId="3916813075" sldId="261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19:58.490" v="78" actId="20577"/>
        <pc:sldMkLst>
          <pc:docMk/>
          <pc:sldMk cId="1675772052" sldId="262"/>
        </pc:sldMkLst>
        <pc:spChg chg="mod">
          <ac:chgData name="Vervoort Yasmine" userId="S::yasmine.vervoort@student.kdg.be::607a21d6-bd97-4791-a7f0-6f6e42d8fd21" providerId="AD" clId="Web-{5E950A55-ECC6-4464-4E54-CCDD7544C252}" dt="2021-02-04T18:19:58.490" v="78" actId="20577"/>
          <ac:spMkLst>
            <pc:docMk/>
            <pc:sldMk cId="1675772052" sldId="262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43.344" v="14"/>
        <pc:sldMkLst>
          <pc:docMk/>
          <pc:sldMk cId="3834288111" sldId="262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0:11.240" v="83" actId="20577"/>
        <pc:sldMkLst>
          <pc:docMk/>
          <pc:sldMk cId="1190587076" sldId="263"/>
        </pc:sldMkLst>
        <pc:spChg chg="mod">
          <ac:chgData name="Vervoort Yasmine" userId="S::yasmine.vervoort@student.kdg.be::607a21d6-bd97-4791-a7f0-6f6e42d8fd21" providerId="AD" clId="Web-{5E950A55-ECC6-4464-4E54-CCDD7544C252}" dt="2021-02-04T18:20:11.240" v="83" actId="20577"/>
          <ac:spMkLst>
            <pc:docMk/>
            <pc:sldMk cId="1190587076" sldId="263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2:03.727" v="113" actId="1076"/>
        <pc:sldMkLst>
          <pc:docMk/>
          <pc:sldMk cId="820137391" sldId="264"/>
        </pc:sldMkLst>
        <pc:spChg chg="mod">
          <ac:chgData name="Vervoort Yasmine" userId="S::yasmine.vervoort@student.kdg.be::607a21d6-bd97-4791-a7f0-6f6e42d8fd21" providerId="AD" clId="Web-{5E950A55-ECC6-4464-4E54-CCDD7544C252}" dt="2021-02-04T18:22:03.727" v="113" actId="1076"/>
          <ac:spMkLst>
            <pc:docMk/>
            <pc:sldMk cId="820137391" sldId="264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8.813" v="12"/>
        <pc:sldMkLst>
          <pc:docMk/>
          <pc:sldMk cId="3488147419" sldId="264"/>
        </pc:sldMkLst>
      </pc:sldChg>
      <pc:sldChg chg="modSp add del replId">
        <pc:chgData name="Vervoort Yasmine" userId="S::yasmine.vervoort@student.kdg.be::607a21d6-bd97-4791-a7f0-6f6e42d8fd21" providerId="AD" clId="Web-{5E950A55-ECC6-4464-4E54-CCDD7544C252}" dt="2021-02-04T18:21:13.992" v="101"/>
        <pc:sldMkLst>
          <pc:docMk/>
          <pc:sldMk cId="1095082746" sldId="265"/>
        </pc:sldMkLst>
        <pc:spChg chg="mod">
          <ac:chgData name="Vervoort Yasmine" userId="S::yasmine.vervoort@student.kdg.be::607a21d6-bd97-4791-a7f0-6f6e42d8fd21" providerId="AD" clId="Web-{5E950A55-ECC6-4464-4E54-CCDD7544C252}" dt="2021-02-04T18:21:04.382" v="99" actId="14100"/>
          <ac:spMkLst>
            <pc:docMk/>
            <pc:sldMk cId="1095082746" sldId="265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6.110" v="10"/>
        <pc:sldMkLst>
          <pc:docMk/>
          <pc:sldMk cId="3233167490" sldId="266"/>
        </pc:sldMkLst>
      </pc:sldChg>
      <pc:sldChg chg="add replId">
        <pc:chgData name="Vervoort Yasmine" userId="S::yasmine.vervoort@student.kdg.be::607a21d6-bd97-4791-a7f0-6f6e42d8fd21" providerId="AD" clId="Web-{5E950A55-ECC6-4464-4E54-CCDD7544C252}" dt="2021-02-04T18:21:11.960" v="100"/>
        <pc:sldMkLst>
          <pc:docMk/>
          <pc:sldMk cId="3769627086" sldId="266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4:46.747" v="165" actId="20577"/>
        <pc:sldMkLst>
          <pc:docMk/>
          <pc:sldMk cId="2513517772" sldId="267"/>
        </pc:sldMkLst>
        <pc:spChg chg="mod">
          <ac:chgData name="Vervoort Yasmine" userId="S::yasmine.vervoort@student.kdg.be::607a21d6-bd97-4791-a7f0-6f6e42d8fd21" providerId="AD" clId="Web-{5E950A55-ECC6-4464-4E54-CCDD7544C252}" dt="2021-02-04T18:24:46.747" v="165" actId="20577"/>
          <ac:spMkLst>
            <pc:docMk/>
            <pc:sldMk cId="2513517772" sldId="267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4.704" v="8"/>
        <pc:sldMkLst>
          <pc:docMk/>
          <pc:sldMk cId="2715875937" sldId="268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3:23.448" v="121" actId="14100"/>
        <pc:sldMkLst>
          <pc:docMk/>
          <pc:sldMk cId="3546403068" sldId="268"/>
        </pc:sldMkLst>
        <pc:spChg chg="mod">
          <ac:chgData name="Vervoort Yasmine" userId="S::yasmine.vervoort@student.kdg.be::607a21d6-bd97-4791-a7f0-6f6e42d8fd21" providerId="AD" clId="Web-{5E950A55-ECC6-4464-4E54-CCDD7544C252}" dt="2021-02-04T18:23:23.448" v="121" actId="14100"/>
          <ac:spMkLst>
            <pc:docMk/>
            <pc:sldMk cId="3546403068" sldId="268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3:33.276" v="126" actId="14100"/>
        <pc:sldMkLst>
          <pc:docMk/>
          <pc:sldMk cId="552632673" sldId="269"/>
        </pc:sldMkLst>
        <pc:spChg chg="mod">
          <ac:chgData name="Vervoort Yasmine" userId="S::yasmine.vervoort@student.kdg.be::607a21d6-bd97-4791-a7f0-6f6e42d8fd21" providerId="AD" clId="Web-{5E950A55-ECC6-4464-4E54-CCDD7544C252}" dt="2021-02-04T18:23:33.276" v="126" actId="14100"/>
          <ac:spMkLst>
            <pc:docMk/>
            <pc:sldMk cId="552632673" sldId="269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3:42.495" v="131" actId="14100"/>
        <pc:sldMkLst>
          <pc:docMk/>
          <pc:sldMk cId="1007558374" sldId="270"/>
        </pc:sldMkLst>
        <pc:spChg chg="mod">
          <ac:chgData name="Vervoort Yasmine" userId="S::yasmine.vervoort@student.kdg.be::607a21d6-bd97-4791-a7f0-6f6e42d8fd21" providerId="AD" clId="Web-{5E950A55-ECC6-4464-4E54-CCDD7544C252}" dt="2021-02-04T18:23:42.495" v="131" actId="14100"/>
          <ac:spMkLst>
            <pc:docMk/>
            <pc:sldMk cId="1007558374" sldId="270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3.282" v="6"/>
        <pc:sldMkLst>
          <pc:docMk/>
          <pc:sldMk cId="3211617471" sldId="270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3:50.917" v="136" actId="14100"/>
        <pc:sldMkLst>
          <pc:docMk/>
          <pc:sldMk cId="3511390780" sldId="271"/>
        </pc:sldMkLst>
        <pc:spChg chg="mod">
          <ac:chgData name="Vervoort Yasmine" userId="S::yasmine.vervoort@student.kdg.be::607a21d6-bd97-4791-a7f0-6f6e42d8fd21" providerId="AD" clId="Web-{5E950A55-ECC6-4464-4E54-CCDD7544C252}" dt="2021-02-04T18:23:50.917" v="136" actId="14100"/>
          <ac:spMkLst>
            <pc:docMk/>
            <pc:sldMk cId="3511390780" sldId="271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3:59.574" v="141" actId="14100"/>
        <pc:sldMkLst>
          <pc:docMk/>
          <pc:sldMk cId="615849255" sldId="272"/>
        </pc:sldMkLst>
        <pc:spChg chg="mod">
          <ac:chgData name="Vervoort Yasmine" userId="S::yasmine.vervoort@student.kdg.be::607a21d6-bd97-4791-a7f0-6f6e42d8fd21" providerId="AD" clId="Web-{5E950A55-ECC6-4464-4E54-CCDD7544C252}" dt="2021-02-04T18:23:59.574" v="141" actId="14100"/>
          <ac:spMkLst>
            <pc:docMk/>
            <pc:sldMk cId="615849255" sldId="272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44.141" v="15"/>
        <pc:sldMkLst>
          <pc:docMk/>
          <pc:sldMk cId="2707479248" sldId="272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4:13.996" v="148" actId="14100"/>
        <pc:sldMkLst>
          <pc:docMk/>
          <pc:sldMk cId="204432046" sldId="273"/>
        </pc:sldMkLst>
        <pc:spChg chg="mod">
          <ac:chgData name="Vervoort Yasmine" userId="S::yasmine.vervoort@student.kdg.be::607a21d6-bd97-4791-a7f0-6f6e42d8fd21" providerId="AD" clId="Web-{5E950A55-ECC6-4464-4E54-CCDD7544C252}" dt="2021-02-04T18:24:13.996" v="148" actId="14100"/>
          <ac:spMkLst>
            <pc:docMk/>
            <pc:sldMk cId="204432046" sldId="273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42.063" v="13"/>
        <pc:sldMkLst>
          <pc:docMk/>
          <pc:sldMk cId="3431927321" sldId="273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36.922" v="11"/>
        <pc:sldMkLst>
          <pc:docMk/>
          <pc:sldMk cId="3253154297" sldId="274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4:22.324" v="154" actId="14100"/>
        <pc:sldMkLst>
          <pc:docMk/>
          <pc:sldMk cId="3555159708" sldId="274"/>
        </pc:sldMkLst>
        <pc:spChg chg="mod">
          <ac:chgData name="Vervoort Yasmine" userId="S::yasmine.vervoort@student.kdg.be::607a21d6-bd97-4791-a7f0-6f6e42d8fd21" providerId="AD" clId="Web-{5E950A55-ECC6-4464-4E54-CCDD7544C252}" dt="2021-02-04T18:24:22.324" v="154" actId="14100"/>
          <ac:spMkLst>
            <pc:docMk/>
            <pc:sldMk cId="3555159708" sldId="274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4:31.700" v="159" actId="14100"/>
        <pc:sldMkLst>
          <pc:docMk/>
          <pc:sldMk cId="1586010878" sldId="275"/>
        </pc:sldMkLst>
        <pc:spChg chg="mod">
          <ac:chgData name="Vervoort Yasmine" userId="S::yasmine.vervoort@student.kdg.be::607a21d6-bd97-4791-a7f0-6f6e42d8fd21" providerId="AD" clId="Web-{5E950A55-ECC6-4464-4E54-CCDD7544C252}" dt="2021-02-04T18:24:31.700" v="159" actId="14100"/>
          <ac:spMkLst>
            <pc:docMk/>
            <pc:sldMk cId="1586010878" sldId="275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5.672" v="9"/>
        <pc:sldMkLst>
          <pc:docMk/>
          <pc:sldMk cId="4162409096" sldId="275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34.125" v="7"/>
        <pc:sldMkLst>
          <pc:docMk/>
          <pc:sldMk cId="2352326120" sldId="276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4:41.090" v="164" actId="14100"/>
        <pc:sldMkLst>
          <pc:docMk/>
          <pc:sldMk cId="4040196624" sldId="276"/>
        </pc:sldMkLst>
        <pc:spChg chg="mod">
          <ac:chgData name="Vervoort Yasmine" userId="S::yasmine.vervoort@student.kdg.be::607a21d6-bd97-4791-a7f0-6f6e42d8fd21" providerId="AD" clId="Web-{5E950A55-ECC6-4464-4E54-CCDD7544C252}" dt="2021-02-04T18:24:41.090" v="164" actId="14100"/>
          <ac:spMkLst>
            <pc:docMk/>
            <pc:sldMk cId="4040196624" sldId="276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4:55.231" v="170" actId="14100"/>
        <pc:sldMkLst>
          <pc:docMk/>
          <pc:sldMk cId="1951603873" sldId="277"/>
        </pc:sldMkLst>
        <pc:spChg chg="mod">
          <ac:chgData name="Vervoort Yasmine" userId="S::yasmine.vervoort@student.kdg.be::607a21d6-bd97-4791-a7f0-6f6e42d8fd21" providerId="AD" clId="Web-{5E950A55-ECC6-4464-4E54-CCDD7544C252}" dt="2021-02-04T18:24:55.231" v="170" actId="14100"/>
          <ac:spMkLst>
            <pc:docMk/>
            <pc:sldMk cId="1951603873" sldId="277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2.454" v="5"/>
        <pc:sldMkLst>
          <pc:docMk/>
          <pc:sldMk cId="2039092647" sldId="277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31.454" v="4"/>
        <pc:sldMkLst>
          <pc:docMk/>
          <pc:sldMk cId="4232736283" sldId="278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29.907" v="3"/>
        <pc:sldMkLst>
          <pc:docMk/>
          <pc:sldMk cId="1120461478" sldId="279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25.344" v="2"/>
        <pc:sldMkLst>
          <pc:docMk/>
          <pc:sldMk cId="231964982" sldId="280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23.985" v="1"/>
        <pc:sldMkLst>
          <pc:docMk/>
          <pc:sldMk cId="3733408248" sldId="281"/>
        </pc:sldMkLst>
      </pc:sldChg>
    </pc:docChg>
  </pc:docChgLst>
  <pc:docChgLst>
    <pc:chgData name="Vervoort Yasmine" userId="S::yasmine.vervoort@student.kdg.be::607a21d6-bd97-4791-a7f0-6f6e42d8fd21" providerId="AD" clId="Web-{363968C0-9D22-8C16-4DA6-1D6B79A52A27}"/>
    <pc:docChg chg="addSld delSld modSld sldOrd">
      <pc:chgData name="Vervoort Yasmine" userId="S::yasmine.vervoort@student.kdg.be::607a21d6-bd97-4791-a7f0-6f6e42d8fd21" providerId="AD" clId="Web-{363968C0-9D22-8C16-4DA6-1D6B79A52A27}" dt="2021-02-04T18:31:25.380" v="145"/>
      <pc:docMkLst>
        <pc:docMk/>
      </pc:docMkLst>
      <pc:sldChg chg="modSp del">
        <pc:chgData name="Vervoort Yasmine" userId="S::yasmine.vervoort@student.kdg.be::607a21d6-bd97-4791-a7f0-6f6e42d8fd21" providerId="AD" clId="Web-{363968C0-9D22-8C16-4DA6-1D6B79A52A27}" dt="2021-02-04T18:29:53.503" v="118"/>
        <pc:sldMkLst>
          <pc:docMk/>
          <pc:sldMk cId="531717702" sldId="257"/>
        </pc:sldMkLst>
        <pc:spChg chg="mod">
          <ac:chgData name="Vervoort Yasmine" userId="S::yasmine.vervoort@student.kdg.be::607a21d6-bd97-4791-a7f0-6f6e42d8fd21" providerId="AD" clId="Web-{363968C0-9D22-8C16-4DA6-1D6B79A52A27}" dt="2021-02-04T18:26:15.060" v="6" actId="14100"/>
          <ac:spMkLst>
            <pc:docMk/>
            <pc:sldMk cId="531717702" sldId="257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6:36.686" v="22" actId="20577"/>
        <pc:sldMkLst>
          <pc:docMk/>
          <pc:sldMk cId="4006778460" sldId="258"/>
        </pc:sldMkLst>
        <pc:spChg chg="mod">
          <ac:chgData name="Vervoort Yasmine" userId="S::yasmine.vervoort@student.kdg.be::607a21d6-bd97-4791-a7f0-6f6e42d8fd21" providerId="AD" clId="Web-{363968C0-9D22-8C16-4DA6-1D6B79A52A27}" dt="2021-02-04T18:26:36.686" v="22" actId="20577"/>
          <ac:spMkLst>
            <pc:docMk/>
            <pc:sldMk cId="4006778460" sldId="258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6:55.920" v="31" actId="20577"/>
        <pc:sldMkLst>
          <pc:docMk/>
          <pc:sldMk cId="1961286909" sldId="259"/>
        </pc:sldMkLst>
        <pc:spChg chg="mod">
          <ac:chgData name="Vervoort Yasmine" userId="S::yasmine.vervoort@student.kdg.be::607a21d6-bd97-4791-a7f0-6f6e42d8fd21" providerId="AD" clId="Web-{363968C0-9D22-8C16-4DA6-1D6B79A52A27}" dt="2021-02-04T18:26:55.920" v="31" actId="20577"/>
          <ac:spMkLst>
            <pc:docMk/>
            <pc:sldMk cId="1961286909" sldId="259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7:13.311" v="40" actId="20577"/>
        <pc:sldMkLst>
          <pc:docMk/>
          <pc:sldMk cId="2620852692" sldId="260"/>
        </pc:sldMkLst>
        <pc:spChg chg="mod">
          <ac:chgData name="Vervoort Yasmine" userId="S::yasmine.vervoort@student.kdg.be::607a21d6-bd97-4791-a7f0-6f6e42d8fd21" providerId="AD" clId="Web-{363968C0-9D22-8C16-4DA6-1D6B79A52A27}" dt="2021-02-04T18:27:13.311" v="40" actId="20577"/>
          <ac:spMkLst>
            <pc:docMk/>
            <pc:sldMk cId="2620852692" sldId="260"/>
            <ac:spMk id="8" creationId="{0DEBE24D-C8FA-4D4D-874C-F828B6E217F8}"/>
          </ac:spMkLst>
        </pc:spChg>
      </pc:sldChg>
      <pc:sldChg chg="modSp del">
        <pc:chgData name="Vervoort Yasmine" userId="S::yasmine.vervoort@student.kdg.be::607a21d6-bd97-4791-a7f0-6f6e42d8fd21" providerId="AD" clId="Web-{363968C0-9D22-8C16-4DA6-1D6B79A52A27}" dt="2021-02-04T18:30:56.802" v="134"/>
        <pc:sldMkLst>
          <pc:docMk/>
          <pc:sldMk cId="3916813075" sldId="261"/>
        </pc:sldMkLst>
        <pc:spChg chg="mod">
          <ac:chgData name="Vervoort Yasmine" userId="S::yasmine.vervoort@student.kdg.be::607a21d6-bd97-4791-a7f0-6f6e42d8fd21" providerId="AD" clId="Web-{363968C0-9D22-8C16-4DA6-1D6B79A52A27}" dt="2021-02-04T18:27:28.984" v="53" actId="14100"/>
          <ac:spMkLst>
            <pc:docMk/>
            <pc:sldMk cId="3916813075" sldId="261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7:46.812" v="66" actId="20577"/>
        <pc:sldMkLst>
          <pc:docMk/>
          <pc:sldMk cId="1675772052" sldId="262"/>
        </pc:sldMkLst>
        <pc:spChg chg="mod">
          <ac:chgData name="Vervoort Yasmine" userId="S::yasmine.vervoort@student.kdg.be::607a21d6-bd97-4791-a7f0-6f6e42d8fd21" providerId="AD" clId="Web-{363968C0-9D22-8C16-4DA6-1D6B79A52A27}" dt="2021-02-04T18:27:46.812" v="66" actId="20577"/>
          <ac:spMkLst>
            <pc:docMk/>
            <pc:sldMk cId="1675772052" sldId="262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8:07.203" v="76" actId="20577"/>
        <pc:sldMkLst>
          <pc:docMk/>
          <pc:sldMk cId="1190587076" sldId="263"/>
        </pc:sldMkLst>
        <pc:spChg chg="mod">
          <ac:chgData name="Vervoort Yasmine" userId="S::yasmine.vervoort@student.kdg.be::607a21d6-bd97-4791-a7f0-6f6e42d8fd21" providerId="AD" clId="Web-{363968C0-9D22-8C16-4DA6-1D6B79A52A27}" dt="2021-02-04T18:28:07.203" v="76" actId="20577"/>
          <ac:spMkLst>
            <pc:docMk/>
            <pc:sldMk cId="1190587076" sldId="263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8:22.766" v="83" actId="20577"/>
        <pc:sldMkLst>
          <pc:docMk/>
          <pc:sldMk cId="820137391" sldId="264"/>
        </pc:sldMkLst>
        <pc:spChg chg="mod">
          <ac:chgData name="Vervoort Yasmine" userId="S::yasmine.vervoort@student.kdg.be::607a21d6-bd97-4791-a7f0-6f6e42d8fd21" providerId="AD" clId="Web-{363968C0-9D22-8C16-4DA6-1D6B79A52A27}" dt="2021-02-04T18:28:22.766" v="83" actId="20577"/>
          <ac:spMkLst>
            <pc:docMk/>
            <pc:sldMk cId="820137391" sldId="264"/>
            <ac:spMk id="8" creationId="{0DEBE24D-C8FA-4D4D-874C-F828B6E217F8}"/>
          </ac:spMkLst>
        </pc:spChg>
      </pc:sldChg>
      <pc:sldChg chg="modSp del">
        <pc:chgData name="Vervoort Yasmine" userId="S::yasmine.vervoort@student.kdg.be::607a21d6-bd97-4791-a7f0-6f6e42d8fd21" providerId="AD" clId="Web-{363968C0-9D22-8C16-4DA6-1D6B79A52A27}" dt="2021-02-04T18:31:11.708" v="138"/>
        <pc:sldMkLst>
          <pc:docMk/>
          <pc:sldMk cId="3769627086" sldId="266"/>
        </pc:sldMkLst>
        <pc:spChg chg="mod">
          <ac:chgData name="Vervoort Yasmine" userId="S::yasmine.vervoort@student.kdg.be::607a21d6-bd97-4791-a7f0-6f6e42d8fd21" providerId="AD" clId="Web-{363968C0-9D22-8C16-4DA6-1D6B79A52A27}" dt="2021-02-04T18:28:39.267" v="97" actId="14100"/>
          <ac:spMkLst>
            <pc:docMk/>
            <pc:sldMk cId="3769627086" sldId="266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8:55.939" v="108" actId="20577"/>
        <pc:sldMkLst>
          <pc:docMk/>
          <pc:sldMk cId="2513517772" sldId="267"/>
        </pc:sldMkLst>
        <pc:spChg chg="mod">
          <ac:chgData name="Vervoort Yasmine" userId="S::yasmine.vervoort@student.kdg.be::607a21d6-bd97-4791-a7f0-6f6e42d8fd21" providerId="AD" clId="Web-{363968C0-9D22-8C16-4DA6-1D6B79A52A27}" dt="2021-02-04T18:28:55.939" v="108" actId="20577"/>
          <ac:spMkLst>
            <pc:docMk/>
            <pc:sldMk cId="2513517772" sldId="267"/>
            <ac:spMk id="8" creationId="{0DEBE24D-C8FA-4D4D-874C-F828B6E217F8}"/>
          </ac:spMkLst>
        </pc:spChg>
      </pc:sldChg>
      <pc:sldChg chg="modSp del">
        <pc:chgData name="Vervoort Yasmine" userId="S::yasmine.vervoort@student.kdg.be::607a21d6-bd97-4791-a7f0-6f6e42d8fd21" providerId="AD" clId="Web-{363968C0-9D22-8C16-4DA6-1D6B79A52A27}" dt="2021-02-04T18:30:15.894" v="123"/>
        <pc:sldMkLst>
          <pc:docMk/>
          <pc:sldMk cId="3546403068" sldId="268"/>
        </pc:sldMkLst>
        <pc:spChg chg="mod">
          <ac:chgData name="Vervoort Yasmine" userId="S::yasmine.vervoort@student.kdg.be::607a21d6-bd97-4791-a7f0-6f6e42d8fd21" providerId="AD" clId="Web-{363968C0-9D22-8C16-4DA6-1D6B79A52A27}" dt="2021-02-04T18:26:23.810" v="15" actId="20577"/>
          <ac:spMkLst>
            <pc:docMk/>
            <pc:sldMk cId="3546403068" sldId="268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6:49.186" v="26" actId="20577"/>
        <pc:sldMkLst>
          <pc:docMk/>
          <pc:sldMk cId="552632673" sldId="269"/>
        </pc:sldMkLst>
        <pc:spChg chg="mod">
          <ac:chgData name="Vervoort Yasmine" userId="S::yasmine.vervoort@student.kdg.be::607a21d6-bd97-4791-a7f0-6f6e42d8fd21" providerId="AD" clId="Web-{363968C0-9D22-8C16-4DA6-1D6B79A52A27}" dt="2021-02-04T18:26:49.186" v="26" actId="20577"/>
          <ac:spMkLst>
            <pc:docMk/>
            <pc:sldMk cId="552632673" sldId="269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7:03.296" v="37" actId="20577"/>
        <pc:sldMkLst>
          <pc:docMk/>
          <pc:sldMk cId="1007558374" sldId="270"/>
        </pc:sldMkLst>
        <pc:spChg chg="mod">
          <ac:chgData name="Vervoort Yasmine" userId="S::yasmine.vervoort@student.kdg.be::607a21d6-bd97-4791-a7f0-6f6e42d8fd21" providerId="AD" clId="Web-{363968C0-9D22-8C16-4DA6-1D6B79A52A27}" dt="2021-02-04T18:27:03.296" v="37" actId="20577"/>
          <ac:spMkLst>
            <pc:docMk/>
            <pc:sldMk cId="1007558374" sldId="270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7:17.468" v="43" actId="20577"/>
        <pc:sldMkLst>
          <pc:docMk/>
          <pc:sldMk cId="3511390780" sldId="271"/>
        </pc:sldMkLst>
        <pc:spChg chg="mod">
          <ac:chgData name="Vervoort Yasmine" userId="S::yasmine.vervoort@student.kdg.be::607a21d6-bd97-4791-a7f0-6f6e42d8fd21" providerId="AD" clId="Web-{363968C0-9D22-8C16-4DA6-1D6B79A52A27}" dt="2021-02-04T18:27:17.468" v="43" actId="20577"/>
          <ac:spMkLst>
            <pc:docMk/>
            <pc:sldMk cId="3511390780" sldId="271"/>
            <ac:spMk id="8" creationId="{0DEBE24D-C8FA-4D4D-874C-F828B6E217F8}"/>
          </ac:spMkLst>
        </pc:spChg>
      </pc:sldChg>
      <pc:sldChg chg="modSp del">
        <pc:chgData name="Vervoort Yasmine" userId="S::yasmine.vervoort@student.kdg.be::607a21d6-bd97-4791-a7f0-6f6e42d8fd21" providerId="AD" clId="Web-{363968C0-9D22-8C16-4DA6-1D6B79A52A27}" dt="2021-02-04T18:30:56.802" v="133"/>
        <pc:sldMkLst>
          <pc:docMk/>
          <pc:sldMk cId="615849255" sldId="272"/>
        </pc:sldMkLst>
        <pc:spChg chg="mod">
          <ac:chgData name="Vervoort Yasmine" userId="S::yasmine.vervoort@student.kdg.be::607a21d6-bd97-4791-a7f0-6f6e42d8fd21" providerId="AD" clId="Web-{363968C0-9D22-8C16-4DA6-1D6B79A52A27}" dt="2021-02-04T18:27:37.265" v="62" actId="20577"/>
          <ac:spMkLst>
            <pc:docMk/>
            <pc:sldMk cId="615849255" sldId="272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7:55.453" v="71" actId="20577"/>
        <pc:sldMkLst>
          <pc:docMk/>
          <pc:sldMk cId="204432046" sldId="273"/>
        </pc:sldMkLst>
        <pc:spChg chg="mod">
          <ac:chgData name="Vervoort Yasmine" userId="S::yasmine.vervoort@student.kdg.be::607a21d6-bd97-4791-a7f0-6f6e42d8fd21" providerId="AD" clId="Web-{363968C0-9D22-8C16-4DA6-1D6B79A52A27}" dt="2021-02-04T18:27:55.453" v="71" actId="20577"/>
          <ac:spMkLst>
            <pc:docMk/>
            <pc:sldMk cId="204432046" sldId="273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8:12.672" v="80" actId="20577"/>
        <pc:sldMkLst>
          <pc:docMk/>
          <pc:sldMk cId="3555159708" sldId="274"/>
        </pc:sldMkLst>
        <pc:spChg chg="mod">
          <ac:chgData name="Vervoort Yasmine" userId="S::yasmine.vervoort@student.kdg.be::607a21d6-bd97-4791-a7f0-6f6e42d8fd21" providerId="AD" clId="Web-{363968C0-9D22-8C16-4DA6-1D6B79A52A27}" dt="2021-02-04T18:28:12.672" v="80" actId="20577"/>
          <ac:spMkLst>
            <pc:docMk/>
            <pc:sldMk cId="3555159708" sldId="274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8:27.954" v="88" actId="20577"/>
        <pc:sldMkLst>
          <pc:docMk/>
          <pc:sldMk cId="1586010878" sldId="275"/>
        </pc:sldMkLst>
        <pc:spChg chg="mod">
          <ac:chgData name="Vervoort Yasmine" userId="S::yasmine.vervoort@student.kdg.be::607a21d6-bd97-4791-a7f0-6f6e42d8fd21" providerId="AD" clId="Web-{363968C0-9D22-8C16-4DA6-1D6B79A52A27}" dt="2021-02-04T18:28:27.954" v="88" actId="20577"/>
          <ac:spMkLst>
            <pc:docMk/>
            <pc:sldMk cId="1586010878" sldId="275"/>
            <ac:spMk id="8" creationId="{0DEBE24D-C8FA-4D4D-874C-F828B6E217F8}"/>
          </ac:spMkLst>
        </pc:spChg>
      </pc:sldChg>
      <pc:sldChg chg="modSp del">
        <pc:chgData name="Vervoort Yasmine" userId="S::yasmine.vervoort@student.kdg.be::607a21d6-bd97-4791-a7f0-6f6e42d8fd21" providerId="AD" clId="Web-{363968C0-9D22-8C16-4DA6-1D6B79A52A27}" dt="2021-02-04T18:31:25.380" v="145"/>
        <pc:sldMkLst>
          <pc:docMk/>
          <pc:sldMk cId="4040196624" sldId="276"/>
        </pc:sldMkLst>
        <pc:spChg chg="mod">
          <ac:chgData name="Vervoort Yasmine" userId="S::yasmine.vervoort@student.kdg.be::607a21d6-bd97-4791-a7f0-6f6e42d8fd21" providerId="AD" clId="Web-{363968C0-9D22-8C16-4DA6-1D6B79A52A27}" dt="2021-02-04T18:28:47.829" v="105" actId="20577"/>
          <ac:spMkLst>
            <pc:docMk/>
            <pc:sldMk cId="4040196624" sldId="276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9:02.330" v="114" actId="20577"/>
        <pc:sldMkLst>
          <pc:docMk/>
          <pc:sldMk cId="1951603873" sldId="277"/>
        </pc:sldMkLst>
        <pc:spChg chg="mod">
          <ac:chgData name="Vervoort Yasmine" userId="S::yasmine.vervoort@student.kdg.be::607a21d6-bd97-4791-a7f0-6f6e42d8fd21" providerId="AD" clId="Web-{363968C0-9D22-8C16-4DA6-1D6B79A52A27}" dt="2021-02-04T18:29:02.330" v="114" actId="20577"/>
          <ac:spMkLst>
            <pc:docMk/>
            <pc:sldMk cId="1951603873" sldId="277"/>
            <ac:spMk id="8" creationId="{0DEBE24D-C8FA-4D4D-874C-F828B6E217F8}"/>
          </ac:spMkLst>
        </pc:spChg>
      </pc:sldChg>
      <pc:sldChg chg="modSp add ord replId">
        <pc:chgData name="Vervoort Yasmine" userId="S::yasmine.vervoort@student.kdg.be::607a21d6-bd97-4791-a7f0-6f6e42d8fd21" providerId="AD" clId="Web-{363968C0-9D22-8C16-4DA6-1D6B79A52A27}" dt="2021-02-04T18:29:49.612" v="117" actId="20577"/>
        <pc:sldMkLst>
          <pc:docMk/>
          <pc:sldMk cId="1333672733" sldId="278"/>
        </pc:sldMkLst>
        <pc:spChg chg="mod">
          <ac:chgData name="Vervoort Yasmine" userId="S::yasmine.vervoort@student.kdg.be::607a21d6-bd97-4791-a7f0-6f6e42d8fd21" providerId="AD" clId="Web-{363968C0-9D22-8C16-4DA6-1D6B79A52A27}" dt="2021-02-04T18:29:49.612" v="117" actId="20577"/>
          <ac:spMkLst>
            <pc:docMk/>
            <pc:sldMk cId="1333672733" sldId="278"/>
            <ac:spMk id="8" creationId="{0DEBE24D-C8FA-4D4D-874C-F828B6E217F8}"/>
          </ac:spMkLst>
        </pc:spChg>
      </pc:sldChg>
      <pc:sldChg chg="modSp add ord replId">
        <pc:chgData name="Vervoort Yasmine" userId="S::yasmine.vervoort@student.kdg.be::607a21d6-bd97-4791-a7f0-6f6e42d8fd21" providerId="AD" clId="Web-{363968C0-9D22-8C16-4DA6-1D6B79A52A27}" dt="2021-02-04T18:30:11.863" v="122" actId="20577"/>
        <pc:sldMkLst>
          <pc:docMk/>
          <pc:sldMk cId="1863845136" sldId="279"/>
        </pc:sldMkLst>
        <pc:spChg chg="mod">
          <ac:chgData name="Vervoort Yasmine" userId="S::yasmine.vervoort@student.kdg.be::607a21d6-bd97-4791-a7f0-6f6e42d8fd21" providerId="AD" clId="Web-{363968C0-9D22-8C16-4DA6-1D6B79A52A27}" dt="2021-02-04T18:30:11.863" v="122" actId="20577"/>
          <ac:spMkLst>
            <pc:docMk/>
            <pc:sldMk cId="1863845136" sldId="279"/>
            <ac:spMk id="8" creationId="{0DEBE24D-C8FA-4D4D-874C-F828B6E217F8}"/>
          </ac:spMkLst>
        </pc:spChg>
      </pc:sldChg>
      <pc:sldChg chg="modSp add ord replId">
        <pc:chgData name="Vervoort Yasmine" userId="S::yasmine.vervoort@student.kdg.be::607a21d6-bd97-4791-a7f0-6f6e42d8fd21" providerId="AD" clId="Web-{363968C0-9D22-8C16-4DA6-1D6B79A52A27}" dt="2021-02-04T18:30:50.114" v="132"/>
        <pc:sldMkLst>
          <pc:docMk/>
          <pc:sldMk cId="1959718449" sldId="280"/>
        </pc:sldMkLst>
        <pc:spChg chg="mod">
          <ac:chgData name="Vervoort Yasmine" userId="S::yasmine.vervoort@student.kdg.be::607a21d6-bd97-4791-a7f0-6f6e42d8fd21" providerId="AD" clId="Web-{363968C0-9D22-8C16-4DA6-1D6B79A52A27}" dt="2021-02-04T18:30:25.848" v="125" actId="20577"/>
          <ac:spMkLst>
            <pc:docMk/>
            <pc:sldMk cId="1959718449" sldId="280"/>
            <ac:spMk id="8" creationId="{0DEBE24D-C8FA-4D4D-874C-F828B6E217F8}"/>
          </ac:spMkLst>
        </pc:spChg>
      </pc:sldChg>
      <pc:sldChg chg="modSp add ord replId">
        <pc:chgData name="Vervoort Yasmine" userId="S::yasmine.vervoort@student.kdg.be::607a21d6-bd97-4791-a7f0-6f6e42d8fd21" providerId="AD" clId="Web-{363968C0-9D22-8C16-4DA6-1D6B79A52A27}" dt="2021-02-04T18:30:50.114" v="131"/>
        <pc:sldMkLst>
          <pc:docMk/>
          <pc:sldMk cId="1227435944" sldId="281"/>
        </pc:sldMkLst>
        <pc:spChg chg="mod">
          <ac:chgData name="Vervoort Yasmine" userId="S::yasmine.vervoort@student.kdg.be::607a21d6-bd97-4791-a7f0-6f6e42d8fd21" providerId="AD" clId="Web-{363968C0-9D22-8C16-4DA6-1D6B79A52A27}" dt="2021-02-04T18:30:36.160" v="129" actId="20577"/>
          <ac:spMkLst>
            <pc:docMk/>
            <pc:sldMk cId="1227435944" sldId="281"/>
            <ac:spMk id="8" creationId="{0DEBE24D-C8FA-4D4D-874C-F828B6E217F8}"/>
          </ac:spMkLst>
        </pc:spChg>
      </pc:sldChg>
      <pc:sldChg chg="modSp add ord replId">
        <pc:chgData name="Vervoort Yasmine" userId="S::yasmine.vervoort@student.kdg.be::607a21d6-bd97-4791-a7f0-6f6e42d8fd21" providerId="AD" clId="Web-{363968C0-9D22-8C16-4DA6-1D6B79A52A27}" dt="2021-02-04T18:31:09.458" v="137" actId="20577"/>
        <pc:sldMkLst>
          <pc:docMk/>
          <pc:sldMk cId="2224541387" sldId="282"/>
        </pc:sldMkLst>
        <pc:spChg chg="mod">
          <ac:chgData name="Vervoort Yasmine" userId="S::yasmine.vervoort@student.kdg.be::607a21d6-bd97-4791-a7f0-6f6e42d8fd21" providerId="AD" clId="Web-{363968C0-9D22-8C16-4DA6-1D6B79A52A27}" dt="2021-02-04T18:31:09.458" v="137" actId="20577"/>
          <ac:spMkLst>
            <pc:docMk/>
            <pc:sldMk cId="2224541387" sldId="282"/>
            <ac:spMk id="8" creationId="{0DEBE24D-C8FA-4D4D-874C-F828B6E217F8}"/>
          </ac:spMkLst>
        </pc:spChg>
      </pc:sldChg>
      <pc:sldChg chg="modSp add ord replId">
        <pc:chgData name="Vervoort Yasmine" userId="S::yasmine.vervoort@student.kdg.be::607a21d6-bd97-4791-a7f0-6f6e42d8fd21" providerId="AD" clId="Web-{363968C0-9D22-8C16-4DA6-1D6B79A52A27}" dt="2021-02-04T18:31:22.552" v="144" actId="20577"/>
        <pc:sldMkLst>
          <pc:docMk/>
          <pc:sldMk cId="1541434049" sldId="283"/>
        </pc:sldMkLst>
        <pc:spChg chg="mod">
          <ac:chgData name="Vervoort Yasmine" userId="S::yasmine.vervoort@student.kdg.be::607a21d6-bd97-4791-a7f0-6f6e42d8fd21" providerId="AD" clId="Web-{363968C0-9D22-8C16-4DA6-1D6B79A52A27}" dt="2021-02-04T18:31:22.552" v="144" actId="20577"/>
          <ac:spMkLst>
            <pc:docMk/>
            <pc:sldMk cId="1541434049" sldId="283"/>
            <ac:spMk id="8" creationId="{0DEBE24D-C8FA-4D4D-874C-F828B6E217F8}"/>
          </ac:spMkLst>
        </pc:spChg>
      </pc:sldChg>
    </pc:docChg>
  </pc:docChgLst>
  <pc:docChgLst>
    <pc:chgData name="Vervoort Yasmine" userId="S::yasmine.vervoort@student.kdg.be::607a21d6-bd97-4791-a7f0-6f6e42d8fd21" providerId="AD" clId="Web-{176D208F-14E7-61BF-73BB-706B9FDF319F}"/>
    <pc:docChg chg="modSld">
      <pc:chgData name="Vervoort Yasmine" userId="S::yasmine.vervoort@student.kdg.be::607a21d6-bd97-4791-a7f0-6f6e42d8fd21" providerId="AD" clId="Web-{176D208F-14E7-61BF-73BB-706B9FDF319F}" dt="2021-02-04T18:41:12.046" v="52" actId="20577"/>
      <pc:docMkLst>
        <pc:docMk/>
      </pc:docMkLst>
      <pc:sldChg chg="modSp">
        <pc:chgData name="Vervoort Yasmine" userId="S::yasmine.vervoort@student.kdg.be::607a21d6-bd97-4791-a7f0-6f6e42d8fd21" providerId="AD" clId="Web-{176D208F-14E7-61BF-73BB-706B9FDF319F}" dt="2021-02-04T18:38:34.575" v="7" actId="20577"/>
        <pc:sldMkLst>
          <pc:docMk/>
          <pc:sldMk cId="4006778460" sldId="258"/>
        </pc:sldMkLst>
        <pc:spChg chg="mod">
          <ac:chgData name="Vervoort Yasmine" userId="S::yasmine.vervoort@student.kdg.be::607a21d6-bd97-4791-a7f0-6f6e42d8fd21" providerId="AD" clId="Web-{176D208F-14E7-61BF-73BB-706B9FDF319F}" dt="2021-02-04T18:38:34.575" v="7" actId="20577"/>
          <ac:spMkLst>
            <pc:docMk/>
            <pc:sldMk cId="4006778460" sldId="258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176D208F-14E7-61BF-73BB-706B9FDF319F}" dt="2021-02-04T18:38:46.138" v="12" actId="20577"/>
        <pc:sldMkLst>
          <pc:docMk/>
          <pc:sldMk cId="1961286909" sldId="259"/>
        </pc:sldMkLst>
        <pc:spChg chg="mod">
          <ac:chgData name="Vervoort Yasmine" userId="S::yasmine.vervoort@student.kdg.be::607a21d6-bd97-4791-a7f0-6f6e42d8fd21" providerId="AD" clId="Web-{176D208F-14E7-61BF-73BB-706B9FDF319F}" dt="2021-02-04T18:38:46.138" v="12" actId="20577"/>
          <ac:spMkLst>
            <pc:docMk/>
            <pc:sldMk cId="1961286909" sldId="259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176D208F-14E7-61BF-73BB-706B9FDF319F}" dt="2021-02-04T18:39:04.826" v="17" actId="20577"/>
        <pc:sldMkLst>
          <pc:docMk/>
          <pc:sldMk cId="2620852692" sldId="260"/>
        </pc:sldMkLst>
        <pc:spChg chg="mod">
          <ac:chgData name="Vervoort Yasmine" userId="S::yasmine.vervoort@student.kdg.be::607a21d6-bd97-4791-a7f0-6f6e42d8fd21" providerId="AD" clId="Web-{176D208F-14E7-61BF-73BB-706B9FDF319F}" dt="2021-02-04T18:39:04.826" v="17" actId="20577"/>
          <ac:spMkLst>
            <pc:docMk/>
            <pc:sldMk cId="2620852692" sldId="260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176D208F-14E7-61BF-73BB-706B9FDF319F}" dt="2021-02-04T18:39:25.420" v="24" actId="20577"/>
        <pc:sldMkLst>
          <pc:docMk/>
          <pc:sldMk cId="1675772052" sldId="262"/>
        </pc:sldMkLst>
        <pc:spChg chg="mod">
          <ac:chgData name="Vervoort Yasmine" userId="S::yasmine.vervoort@student.kdg.be::607a21d6-bd97-4791-a7f0-6f6e42d8fd21" providerId="AD" clId="Web-{176D208F-14E7-61BF-73BB-706B9FDF319F}" dt="2021-02-04T18:39:25.420" v="24" actId="20577"/>
          <ac:spMkLst>
            <pc:docMk/>
            <pc:sldMk cId="1675772052" sldId="262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176D208F-14E7-61BF-73BB-706B9FDF319F}" dt="2021-02-04T18:39:35.654" v="27" actId="20577"/>
        <pc:sldMkLst>
          <pc:docMk/>
          <pc:sldMk cId="1190587076" sldId="263"/>
        </pc:sldMkLst>
        <pc:spChg chg="mod">
          <ac:chgData name="Vervoort Yasmine" userId="S::yasmine.vervoort@student.kdg.be::607a21d6-bd97-4791-a7f0-6f6e42d8fd21" providerId="AD" clId="Web-{176D208F-14E7-61BF-73BB-706B9FDF319F}" dt="2021-02-04T18:39:35.654" v="27" actId="20577"/>
          <ac:spMkLst>
            <pc:docMk/>
            <pc:sldMk cId="1190587076" sldId="263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176D208F-14E7-61BF-73BB-706B9FDF319F}" dt="2021-02-04T18:40:13.889" v="35" actId="1076"/>
        <pc:sldMkLst>
          <pc:docMk/>
          <pc:sldMk cId="820137391" sldId="264"/>
        </pc:sldMkLst>
        <pc:spChg chg="mod">
          <ac:chgData name="Vervoort Yasmine" userId="S::yasmine.vervoort@student.kdg.be::607a21d6-bd97-4791-a7f0-6f6e42d8fd21" providerId="AD" clId="Web-{176D208F-14E7-61BF-73BB-706B9FDF319F}" dt="2021-02-04T18:40:13.889" v="35" actId="1076"/>
          <ac:spMkLst>
            <pc:docMk/>
            <pc:sldMk cId="820137391" sldId="264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176D208F-14E7-61BF-73BB-706B9FDF319F}" dt="2021-02-04T18:40:56.515" v="49" actId="20577"/>
        <pc:sldMkLst>
          <pc:docMk/>
          <pc:sldMk cId="2513517772" sldId="267"/>
        </pc:sldMkLst>
        <pc:spChg chg="mod">
          <ac:chgData name="Vervoort Yasmine" userId="S::yasmine.vervoort@student.kdg.be::607a21d6-bd97-4791-a7f0-6f6e42d8fd21" providerId="AD" clId="Web-{176D208F-14E7-61BF-73BB-706B9FDF319F}" dt="2021-02-04T18:40:56.515" v="49" actId="20577"/>
          <ac:spMkLst>
            <pc:docMk/>
            <pc:sldMk cId="2513517772" sldId="267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176D208F-14E7-61BF-73BB-706B9FDF319F}" dt="2021-02-04T18:38:40.856" v="10" actId="20577"/>
        <pc:sldMkLst>
          <pc:docMk/>
          <pc:sldMk cId="552632673" sldId="269"/>
        </pc:sldMkLst>
        <pc:spChg chg="mod">
          <ac:chgData name="Vervoort Yasmine" userId="S::yasmine.vervoort@student.kdg.be::607a21d6-bd97-4791-a7f0-6f6e42d8fd21" providerId="AD" clId="Web-{176D208F-14E7-61BF-73BB-706B9FDF319F}" dt="2021-02-04T18:38:40.856" v="10" actId="20577"/>
          <ac:spMkLst>
            <pc:docMk/>
            <pc:sldMk cId="552632673" sldId="269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176D208F-14E7-61BF-73BB-706B9FDF319F}" dt="2021-02-04T18:38:51.716" v="14" actId="20577"/>
        <pc:sldMkLst>
          <pc:docMk/>
          <pc:sldMk cId="1007558374" sldId="270"/>
        </pc:sldMkLst>
        <pc:spChg chg="mod">
          <ac:chgData name="Vervoort Yasmine" userId="S::yasmine.vervoort@student.kdg.be::607a21d6-bd97-4791-a7f0-6f6e42d8fd21" providerId="AD" clId="Web-{176D208F-14E7-61BF-73BB-706B9FDF319F}" dt="2021-02-04T18:38:51.716" v="14" actId="20577"/>
          <ac:spMkLst>
            <pc:docMk/>
            <pc:sldMk cId="1007558374" sldId="270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176D208F-14E7-61BF-73BB-706B9FDF319F}" dt="2021-02-04T18:39:09.763" v="19" actId="20577"/>
        <pc:sldMkLst>
          <pc:docMk/>
          <pc:sldMk cId="3511390780" sldId="271"/>
        </pc:sldMkLst>
        <pc:spChg chg="mod">
          <ac:chgData name="Vervoort Yasmine" userId="S::yasmine.vervoort@student.kdg.be::607a21d6-bd97-4791-a7f0-6f6e42d8fd21" providerId="AD" clId="Web-{176D208F-14E7-61BF-73BB-706B9FDF319F}" dt="2021-02-04T18:39:09.763" v="19" actId="20577"/>
          <ac:spMkLst>
            <pc:docMk/>
            <pc:sldMk cId="3511390780" sldId="271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176D208F-14E7-61BF-73BB-706B9FDF319F}" dt="2021-02-04T18:39:31.279" v="26" actId="20577"/>
        <pc:sldMkLst>
          <pc:docMk/>
          <pc:sldMk cId="204432046" sldId="273"/>
        </pc:sldMkLst>
        <pc:spChg chg="mod">
          <ac:chgData name="Vervoort Yasmine" userId="S::yasmine.vervoort@student.kdg.be::607a21d6-bd97-4791-a7f0-6f6e42d8fd21" providerId="AD" clId="Web-{176D208F-14E7-61BF-73BB-706B9FDF319F}" dt="2021-02-04T18:39:31.279" v="26" actId="20577"/>
          <ac:spMkLst>
            <pc:docMk/>
            <pc:sldMk cId="204432046" sldId="273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176D208F-14E7-61BF-73BB-706B9FDF319F}" dt="2021-02-04T18:39:39.654" v="29" actId="20577"/>
        <pc:sldMkLst>
          <pc:docMk/>
          <pc:sldMk cId="3555159708" sldId="274"/>
        </pc:sldMkLst>
        <pc:spChg chg="mod">
          <ac:chgData name="Vervoort Yasmine" userId="S::yasmine.vervoort@student.kdg.be::607a21d6-bd97-4791-a7f0-6f6e42d8fd21" providerId="AD" clId="Web-{176D208F-14E7-61BF-73BB-706B9FDF319F}" dt="2021-02-04T18:39:39.654" v="29" actId="20577"/>
          <ac:spMkLst>
            <pc:docMk/>
            <pc:sldMk cId="3555159708" sldId="274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176D208F-14E7-61BF-73BB-706B9FDF319F}" dt="2021-02-04T18:40:20.498" v="37" actId="20577"/>
        <pc:sldMkLst>
          <pc:docMk/>
          <pc:sldMk cId="1586010878" sldId="275"/>
        </pc:sldMkLst>
        <pc:spChg chg="mod">
          <ac:chgData name="Vervoort Yasmine" userId="S::yasmine.vervoort@student.kdg.be::607a21d6-bd97-4791-a7f0-6f6e42d8fd21" providerId="AD" clId="Web-{176D208F-14E7-61BF-73BB-706B9FDF319F}" dt="2021-02-04T18:40:20.498" v="37" actId="20577"/>
          <ac:spMkLst>
            <pc:docMk/>
            <pc:sldMk cId="1586010878" sldId="275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176D208F-14E7-61BF-73BB-706B9FDF319F}" dt="2021-02-04T18:41:12.046" v="52" actId="20577"/>
        <pc:sldMkLst>
          <pc:docMk/>
          <pc:sldMk cId="1951603873" sldId="277"/>
        </pc:sldMkLst>
        <pc:spChg chg="mod">
          <ac:chgData name="Vervoort Yasmine" userId="S::yasmine.vervoort@student.kdg.be::607a21d6-bd97-4791-a7f0-6f6e42d8fd21" providerId="AD" clId="Web-{176D208F-14E7-61BF-73BB-706B9FDF319F}" dt="2021-02-04T18:41:12.046" v="52" actId="20577"/>
          <ac:spMkLst>
            <pc:docMk/>
            <pc:sldMk cId="1951603873" sldId="277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176D208F-14E7-61BF-73BB-706B9FDF319F}" dt="2021-02-04T18:38:21.762" v="4" actId="1076"/>
        <pc:sldMkLst>
          <pc:docMk/>
          <pc:sldMk cId="1333672733" sldId="278"/>
        </pc:sldMkLst>
        <pc:spChg chg="mod">
          <ac:chgData name="Vervoort Yasmine" userId="S::yasmine.vervoort@student.kdg.be::607a21d6-bd97-4791-a7f0-6f6e42d8fd21" providerId="AD" clId="Web-{176D208F-14E7-61BF-73BB-706B9FDF319F}" dt="2021-02-04T18:38:21.762" v="4" actId="1076"/>
          <ac:spMkLst>
            <pc:docMk/>
            <pc:sldMk cId="1333672733" sldId="278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176D208F-14E7-61BF-73BB-706B9FDF319F}" dt="2021-02-04T18:38:25.513" v="5" actId="1076"/>
        <pc:sldMkLst>
          <pc:docMk/>
          <pc:sldMk cId="1863845136" sldId="279"/>
        </pc:sldMkLst>
        <pc:spChg chg="mod">
          <ac:chgData name="Vervoort Yasmine" userId="S::yasmine.vervoort@student.kdg.be::607a21d6-bd97-4791-a7f0-6f6e42d8fd21" providerId="AD" clId="Web-{176D208F-14E7-61BF-73BB-706B9FDF319F}" dt="2021-02-04T18:38:25.513" v="5" actId="1076"/>
          <ac:spMkLst>
            <pc:docMk/>
            <pc:sldMk cId="1863845136" sldId="279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176D208F-14E7-61BF-73BB-706B9FDF319F}" dt="2021-02-04T18:39:16.638" v="21" actId="20577"/>
        <pc:sldMkLst>
          <pc:docMk/>
          <pc:sldMk cId="1959718449" sldId="280"/>
        </pc:sldMkLst>
        <pc:spChg chg="mod">
          <ac:chgData name="Vervoort Yasmine" userId="S::yasmine.vervoort@student.kdg.be::607a21d6-bd97-4791-a7f0-6f6e42d8fd21" providerId="AD" clId="Web-{176D208F-14E7-61BF-73BB-706B9FDF319F}" dt="2021-02-04T18:39:16.638" v="21" actId="20577"/>
          <ac:spMkLst>
            <pc:docMk/>
            <pc:sldMk cId="1959718449" sldId="280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176D208F-14E7-61BF-73BB-706B9FDF319F}" dt="2021-02-04T18:39:22.435" v="23" actId="20577"/>
        <pc:sldMkLst>
          <pc:docMk/>
          <pc:sldMk cId="1227435944" sldId="281"/>
        </pc:sldMkLst>
        <pc:spChg chg="mod">
          <ac:chgData name="Vervoort Yasmine" userId="S::yasmine.vervoort@student.kdg.be::607a21d6-bd97-4791-a7f0-6f6e42d8fd21" providerId="AD" clId="Web-{176D208F-14E7-61BF-73BB-706B9FDF319F}" dt="2021-02-04T18:39:22.435" v="23" actId="20577"/>
          <ac:spMkLst>
            <pc:docMk/>
            <pc:sldMk cId="1227435944" sldId="281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176D208F-14E7-61BF-73BB-706B9FDF319F}" dt="2021-02-04T18:40:42.483" v="42" actId="20577"/>
        <pc:sldMkLst>
          <pc:docMk/>
          <pc:sldMk cId="2224541387" sldId="282"/>
        </pc:sldMkLst>
        <pc:spChg chg="mod">
          <ac:chgData name="Vervoort Yasmine" userId="S::yasmine.vervoort@student.kdg.be::607a21d6-bd97-4791-a7f0-6f6e42d8fd21" providerId="AD" clId="Web-{176D208F-14E7-61BF-73BB-706B9FDF319F}" dt="2021-02-04T18:40:42.483" v="42" actId="20577"/>
          <ac:spMkLst>
            <pc:docMk/>
            <pc:sldMk cId="2224541387" sldId="282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176D208F-14E7-61BF-73BB-706B9FDF319F}" dt="2021-02-04T18:40:51.655" v="47" actId="1076"/>
        <pc:sldMkLst>
          <pc:docMk/>
          <pc:sldMk cId="1541434049" sldId="283"/>
        </pc:sldMkLst>
        <pc:spChg chg="mod">
          <ac:chgData name="Vervoort Yasmine" userId="S::yasmine.vervoort@student.kdg.be::607a21d6-bd97-4791-a7f0-6f6e42d8fd21" providerId="AD" clId="Web-{176D208F-14E7-61BF-73BB-706B9FDF319F}" dt="2021-02-04T18:40:51.655" v="47" actId="1076"/>
          <ac:spMkLst>
            <pc:docMk/>
            <pc:sldMk cId="1541434049" sldId="283"/>
            <ac:spMk id="8" creationId="{0DEBE24D-C8FA-4D4D-874C-F828B6E217F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96DBB-3303-4F8E-96C3-46B833964637}" type="datetimeFigureOut">
              <a:rPr lang="nl-NL"/>
              <a:t>4-2-2021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1FB5E4-8EF1-4D5F-893E-3013F33EA051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5951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71271" y="3243532"/>
            <a:ext cx="438621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9 - 4 = </a:t>
            </a:r>
          </a:p>
        </p:txBody>
      </p:sp>
    </p:spTree>
    <p:extLst>
      <p:ext uri="{BB962C8B-B14F-4D97-AF65-F5344CB8AC3E}">
        <p14:creationId xmlns:p14="http://schemas.microsoft.com/office/powerpoint/2010/main" val="1333672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3557438" y="3243532"/>
            <a:ext cx="5952544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10 - 6 = 4</a:t>
            </a:r>
          </a:p>
        </p:txBody>
      </p:sp>
    </p:spTree>
    <p:extLst>
      <p:ext uri="{BB962C8B-B14F-4D97-AF65-F5344CB8AC3E}">
        <p14:creationId xmlns:p14="http://schemas.microsoft.com/office/powerpoint/2010/main" val="1227435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8 - 5 = </a:t>
            </a:r>
          </a:p>
        </p:txBody>
      </p:sp>
    </p:spTree>
    <p:extLst>
      <p:ext uri="{BB962C8B-B14F-4D97-AF65-F5344CB8AC3E}">
        <p14:creationId xmlns:p14="http://schemas.microsoft.com/office/powerpoint/2010/main" val="1675772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746044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8 - 5 = 3</a:t>
            </a:r>
          </a:p>
        </p:txBody>
      </p:sp>
    </p:spTree>
    <p:extLst>
      <p:ext uri="{BB962C8B-B14F-4D97-AF65-F5344CB8AC3E}">
        <p14:creationId xmlns:p14="http://schemas.microsoft.com/office/powerpoint/2010/main" val="204432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6 - 5 = </a:t>
            </a:r>
          </a:p>
        </p:txBody>
      </p:sp>
    </p:spTree>
    <p:extLst>
      <p:ext uri="{BB962C8B-B14F-4D97-AF65-F5344CB8AC3E}">
        <p14:creationId xmlns:p14="http://schemas.microsoft.com/office/powerpoint/2010/main" val="1190587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64021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6 - 5 = 1</a:t>
            </a:r>
          </a:p>
        </p:txBody>
      </p:sp>
    </p:spTree>
    <p:extLst>
      <p:ext uri="{BB962C8B-B14F-4D97-AF65-F5344CB8AC3E}">
        <p14:creationId xmlns:p14="http://schemas.microsoft.com/office/powerpoint/2010/main" val="3555159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71271" y="3243532"/>
            <a:ext cx="438621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7 - 5 = </a:t>
            </a:r>
          </a:p>
        </p:txBody>
      </p:sp>
    </p:spTree>
    <p:extLst>
      <p:ext uri="{BB962C8B-B14F-4D97-AF65-F5344CB8AC3E}">
        <p14:creationId xmlns:p14="http://schemas.microsoft.com/office/powerpoint/2010/main" val="8201373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81855" y="3243532"/>
            <a:ext cx="5952544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7 - 5 = 2</a:t>
            </a:r>
          </a:p>
        </p:txBody>
      </p:sp>
    </p:spTree>
    <p:extLst>
      <p:ext uri="{BB962C8B-B14F-4D97-AF65-F5344CB8AC3E}">
        <p14:creationId xmlns:p14="http://schemas.microsoft.com/office/powerpoint/2010/main" val="1586010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203021" y="3243532"/>
            <a:ext cx="438621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8 - 6 = </a:t>
            </a:r>
          </a:p>
        </p:txBody>
      </p:sp>
    </p:spTree>
    <p:extLst>
      <p:ext uri="{BB962C8B-B14F-4D97-AF65-F5344CB8AC3E}">
        <p14:creationId xmlns:p14="http://schemas.microsoft.com/office/powerpoint/2010/main" val="2224541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71271" y="3243532"/>
            <a:ext cx="5952544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8 - 6 = 2 </a:t>
            </a:r>
          </a:p>
        </p:txBody>
      </p:sp>
    </p:spTree>
    <p:extLst>
      <p:ext uri="{BB962C8B-B14F-4D97-AF65-F5344CB8AC3E}">
        <p14:creationId xmlns:p14="http://schemas.microsoft.com/office/powerpoint/2010/main" val="15414340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7 - 3 = </a:t>
            </a:r>
          </a:p>
        </p:txBody>
      </p:sp>
    </p:spTree>
    <p:extLst>
      <p:ext uri="{BB962C8B-B14F-4D97-AF65-F5344CB8AC3E}">
        <p14:creationId xmlns:p14="http://schemas.microsoft.com/office/powerpoint/2010/main" val="2513517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71271" y="3243532"/>
            <a:ext cx="5952544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9 - 4 = 5 </a:t>
            </a:r>
          </a:p>
        </p:txBody>
      </p:sp>
    </p:spTree>
    <p:extLst>
      <p:ext uri="{BB962C8B-B14F-4D97-AF65-F5344CB8AC3E}">
        <p14:creationId xmlns:p14="http://schemas.microsoft.com/office/powerpoint/2010/main" val="18638451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50262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7 - 3 = 4</a:t>
            </a:r>
          </a:p>
        </p:txBody>
      </p:sp>
    </p:spTree>
    <p:extLst>
      <p:ext uri="{BB962C8B-B14F-4D97-AF65-F5344CB8AC3E}">
        <p14:creationId xmlns:p14="http://schemas.microsoft.com/office/powerpoint/2010/main" val="1951603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6 - 2 =</a:t>
            </a:r>
          </a:p>
        </p:txBody>
      </p:sp>
    </p:spTree>
    <p:extLst>
      <p:ext uri="{BB962C8B-B14F-4D97-AF65-F5344CB8AC3E}">
        <p14:creationId xmlns:p14="http://schemas.microsoft.com/office/powerpoint/2010/main" val="4006778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88362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6 - 2 = 4</a:t>
            </a:r>
          </a:p>
        </p:txBody>
      </p:sp>
    </p:spTree>
    <p:extLst>
      <p:ext uri="{BB962C8B-B14F-4D97-AF65-F5344CB8AC3E}">
        <p14:creationId xmlns:p14="http://schemas.microsoft.com/office/powerpoint/2010/main" val="552632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9 - 5 = </a:t>
            </a:r>
          </a:p>
        </p:txBody>
      </p:sp>
    </p:spTree>
    <p:extLst>
      <p:ext uri="{BB962C8B-B14F-4D97-AF65-F5344CB8AC3E}">
        <p14:creationId xmlns:p14="http://schemas.microsoft.com/office/powerpoint/2010/main" val="1961286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587294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9 - 5 = 4</a:t>
            </a:r>
          </a:p>
        </p:txBody>
      </p:sp>
    </p:spTree>
    <p:extLst>
      <p:ext uri="{BB962C8B-B14F-4D97-AF65-F5344CB8AC3E}">
        <p14:creationId xmlns:p14="http://schemas.microsoft.com/office/powerpoint/2010/main" val="1007558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5 - 3 = </a:t>
            </a:r>
          </a:p>
        </p:txBody>
      </p:sp>
    </p:spTree>
    <p:extLst>
      <p:ext uri="{BB962C8B-B14F-4D97-AF65-F5344CB8AC3E}">
        <p14:creationId xmlns:p14="http://schemas.microsoft.com/office/powerpoint/2010/main" val="2620852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48146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5 - 3 = 2</a:t>
            </a:r>
          </a:p>
        </p:txBody>
      </p:sp>
    </p:spTree>
    <p:extLst>
      <p:ext uri="{BB962C8B-B14F-4D97-AF65-F5344CB8AC3E}">
        <p14:creationId xmlns:p14="http://schemas.microsoft.com/office/powerpoint/2010/main" val="3511390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3557438" y="3243532"/>
            <a:ext cx="438621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10 - 6 = </a:t>
            </a:r>
          </a:p>
        </p:txBody>
      </p:sp>
    </p:spTree>
    <p:extLst>
      <p:ext uri="{BB962C8B-B14F-4D97-AF65-F5344CB8AC3E}">
        <p14:creationId xmlns:p14="http://schemas.microsoft.com/office/powerpoint/2010/main" val="195971844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20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1" baseType="lpstr"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/>
  <cp:lastModifiedBy/>
  <cp:revision>212</cp:revision>
  <dcterms:created xsi:type="dcterms:W3CDTF">2021-02-04T17:56:04Z</dcterms:created>
  <dcterms:modified xsi:type="dcterms:W3CDTF">2021-02-04T18:41:12Z</dcterms:modified>
</cp:coreProperties>
</file>